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Proxima Nova"/>
      <p:regular r:id="rId40"/>
      <p:bold r:id="rId41"/>
      <p:italic r:id="rId42"/>
      <p:boldItalic r:id="rId43"/>
    </p:embeddedFont>
    <p:embeddedFont>
      <p:font typeface="Montserrat"/>
      <p:regular r:id="rId44"/>
      <p:bold r:id="rId45"/>
      <p:italic r:id="rId46"/>
      <p:boldItalic r:id="rId47"/>
    </p:embeddedFont>
    <p:embeddedFont>
      <p:font typeface="Lato"/>
      <p:regular r:id="rId48"/>
      <p:bold r:id="rId49"/>
      <p:italic r:id="rId50"/>
      <p:boldItalic r:id="rId51"/>
    </p:embeddedFont>
    <p:embeddedFont>
      <p:font typeface="Montserrat Light"/>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BE38DF-BF22-41F6-B9A1-626302311017}">
  <a:tblStyle styleId="{87BE38DF-BF22-41F6-B9A1-6263023110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42" Type="http://schemas.openxmlformats.org/officeDocument/2006/relationships/font" Target="fonts/ProximaNova-italic.fntdata"/><Relationship Id="rId41" Type="http://schemas.openxmlformats.org/officeDocument/2006/relationships/font" Target="fonts/ProximaNova-bold.fntdata"/><Relationship Id="rId44" Type="http://schemas.openxmlformats.org/officeDocument/2006/relationships/font" Target="fonts/Montserrat-regular.fntdata"/><Relationship Id="rId43" Type="http://schemas.openxmlformats.org/officeDocument/2006/relationships/font" Target="fonts/ProximaNova-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MontserratLight-bold.fntdata"/><Relationship Id="rId52" Type="http://schemas.openxmlformats.org/officeDocument/2006/relationships/font" Target="fonts/MontserratLight-regular.fntdata"/><Relationship Id="rId11" Type="http://schemas.openxmlformats.org/officeDocument/2006/relationships/slide" Target="slides/slide5.xml"/><Relationship Id="rId55" Type="http://schemas.openxmlformats.org/officeDocument/2006/relationships/font" Target="fonts/MontserratLight-boldItalic.fntdata"/><Relationship Id="rId10" Type="http://schemas.openxmlformats.org/officeDocument/2006/relationships/slide" Target="slides/slide4.xml"/><Relationship Id="rId54" Type="http://schemas.openxmlformats.org/officeDocument/2006/relationships/font" Target="fonts/MontserratLight-italic.fntdata"/><Relationship Id="rId13" Type="http://schemas.openxmlformats.org/officeDocument/2006/relationships/slide" Target="slides/slide7.xml"/><Relationship Id="rId57" Type="http://schemas.openxmlformats.org/officeDocument/2006/relationships/font" Target="fonts/RobotoMono-bold.fntdata"/><Relationship Id="rId12" Type="http://schemas.openxmlformats.org/officeDocument/2006/relationships/slide" Target="slides/slide6.xml"/><Relationship Id="rId56" Type="http://schemas.openxmlformats.org/officeDocument/2006/relationships/font" Target="fonts/RobotoMono-regular.fntdata"/><Relationship Id="rId15" Type="http://schemas.openxmlformats.org/officeDocument/2006/relationships/slide" Target="slides/slide9.xml"/><Relationship Id="rId59" Type="http://schemas.openxmlformats.org/officeDocument/2006/relationships/font" Target="fonts/RobotoMono-boldItalic.fntdata"/><Relationship Id="rId14" Type="http://schemas.openxmlformats.org/officeDocument/2006/relationships/slide" Target="slides/slide8.xml"/><Relationship Id="rId58" Type="http://schemas.openxmlformats.org/officeDocument/2006/relationships/font" Target="fonts/Roboto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ac12a1e38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ac12a1e3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ac12a1e38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ac12a1e38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301f223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301f223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301f223a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301f223a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301f223a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301f223a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301f223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301f223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301f223a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301f223a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301f223a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301f223a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301f223a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301f223a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301f223a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301f223a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ac12a1e38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ac12a1e38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ac12a1e38_8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ac12a1e38_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3213146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3213146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ac12a1e38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ac12a1e38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ac12a1e38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ac12a1e38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32a7b79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32a7b79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ac12a1e38_1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ac12a1e38_1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321314645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321314645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321314645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321314645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3213146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3213146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321314645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321314645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321314645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321314645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301f223a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301f223a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32131464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32131464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321314645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321314645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321314645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321314645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321314645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321314645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3213146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3213146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32131464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32131464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32131464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32131464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32131464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32131464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32131464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32131464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ac12a1e38_8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ac12a1e38_8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2"/>
            </a:gs>
            <a:gs pos="100000">
              <a:schemeClr val="accent1"/>
            </a:gs>
          </a:gsLst>
          <a:path path="circle">
            <a:fillToRect l="100%" t="100%"/>
          </a:path>
          <a:tileRect b="-100%" r="-100%"/>
        </a:gradFill>
      </p:bgPr>
    </p:bg>
    <p:spTree>
      <p:nvGrpSpPr>
        <p:cNvPr id="9" name="Shape 9"/>
        <p:cNvGrpSpPr/>
        <p:nvPr/>
      </p:nvGrpSpPr>
      <p:grpSpPr>
        <a:xfrm>
          <a:off x="0" y="0"/>
          <a:ext cx="0" cy="0"/>
          <a:chOff x="0" y="0"/>
          <a:chExt cx="0" cy="0"/>
        </a:xfrm>
      </p:grpSpPr>
      <p:grpSp>
        <p:nvGrpSpPr>
          <p:cNvPr id="10" name="Google Shape;10;p2"/>
          <p:cNvGrpSpPr/>
          <p:nvPr/>
        </p:nvGrpSpPr>
        <p:grpSpPr>
          <a:xfrm>
            <a:off x="3078602" y="0"/>
            <a:ext cx="6065388" cy="5143642"/>
            <a:chOff x="2052402" y="0"/>
            <a:chExt cx="6065388" cy="5143642"/>
          </a:xfrm>
        </p:grpSpPr>
        <p:sp>
          <p:nvSpPr>
            <p:cNvPr id="11" name="Google Shape;11;p2"/>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372"/>
                  </a:srgbClr>
                </a:gs>
                <a:gs pos="100000">
                  <a:srgbClr val="00D0FF">
                    <a:alpha val="11372"/>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37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37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 name="Google Shape;14;p2"/>
          <p:cNvSpPr txBox="1"/>
          <p:nvPr>
            <p:ph type="ctrTitle"/>
          </p:nvPr>
        </p:nvSpPr>
        <p:spPr>
          <a:xfrm>
            <a:off x="685800" y="1771550"/>
            <a:ext cx="7772400" cy="16005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6000"/>
              <a:buNone/>
              <a:defRPr sz="6000">
                <a:solidFill>
                  <a:schemeClr val="lt1"/>
                </a:solidFill>
              </a:defRPr>
            </a:lvl1pPr>
            <a:lvl2pPr lvl="1" algn="l">
              <a:lnSpc>
                <a:spcPct val="90000"/>
              </a:lnSpc>
              <a:spcBef>
                <a:spcPts val="0"/>
              </a:spcBef>
              <a:spcAft>
                <a:spcPts val="0"/>
              </a:spcAft>
              <a:buClr>
                <a:schemeClr val="lt1"/>
              </a:buClr>
              <a:buSzPts val="6000"/>
              <a:buNone/>
              <a:defRPr sz="6000">
                <a:solidFill>
                  <a:schemeClr val="lt1"/>
                </a:solidFill>
              </a:defRPr>
            </a:lvl2pPr>
            <a:lvl3pPr lvl="2" algn="l">
              <a:lnSpc>
                <a:spcPct val="90000"/>
              </a:lnSpc>
              <a:spcBef>
                <a:spcPts val="0"/>
              </a:spcBef>
              <a:spcAft>
                <a:spcPts val="0"/>
              </a:spcAft>
              <a:buClr>
                <a:schemeClr val="lt1"/>
              </a:buClr>
              <a:buSzPts val="6000"/>
              <a:buNone/>
              <a:defRPr sz="6000">
                <a:solidFill>
                  <a:schemeClr val="lt1"/>
                </a:solidFill>
              </a:defRPr>
            </a:lvl3pPr>
            <a:lvl4pPr lvl="3" algn="l">
              <a:lnSpc>
                <a:spcPct val="90000"/>
              </a:lnSpc>
              <a:spcBef>
                <a:spcPts val="0"/>
              </a:spcBef>
              <a:spcAft>
                <a:spcPts val="0"/>
              </a:spcAft>
              <a:buClr>
                <a:schemeClr val="lt1"/>
              </a:buClr>
              <a:buSzPts val="6000"/>
              <a:buNone/>
              <a:defRPr sz="6000">
                <a:solidFill>
                  <a:schemeClr val="lt1"/>
                </a:solidFill>
              </a:defRPr>
            </a:lvl4pPr>
            <a:lvl5pPr lvl="4" algn="l">
              <a:lnSpc>
                <a:spcPct val="90000"/>
              </a:lnSpc>
              <a:spcBef>
                <a:spcPts val="0"/>
              </a:spcBef>
              <a:spcAft>
                <a:spcPts val="0"/>
              </a:spcAft>
              <a:buClr>
                <a:schemeClr val="lt1"/>
              </a:buClr>
              <a:buSzPts val="6000"/>
              <a:buNone/>
              <a:defRPr sz="6000">
                <a:solidFill>
                  <a:schemeClr val="lt1"/>
                </a:solidFill>
              </a:defRPr>
            </a:lvl5pPr>
            <a:lvl6pPr lvl="5" algn="l">
              <a:lnSpc>
                <a:spcPct val="90000"/>
              </a:lnSpc>
              <a:spcBef>
                <a:spcPts val="0"/>
              </a:spcBef>
              <a:spcAft>
                <a:spcPts val="0"/>
              </a:spcAft>
              <a:buClr>
                <a:schemeClr val="lt1"/>
              </a:buClr>
              <a:buSzPts val="6000"/>
              <a:buNone/>
              <a:defRPr sz="6000">
                <a:solidFill>
                  <a:schemeClr val="lt1"/>
                </a:solidFill>
              </a:defRPr>
            </a:lvl6pPr>
            <a:lvl7pPr lvl="6" algn="l">
              <a:lnSpc>
                <a:spcPct val="90000"/>
              </a:lnSpc>
              <a:spcBef>
                <a:spcPts val="0"/>
              </a:spcBef>
              <a:spcAft>
                <a:spcPts val="0"/>
              </a:spcAft>
              <a:buClr>
                <a:schemeClr val="lt1"/>
              </a:buClr>
              <a:buSzPts val="6000"/>
              <a:buNone/>
              <a:defRPr sz="6000">
                <a:solidFill>
                  <a:schemeClr val="lt1"/>
                </a:solidFill>
              </a:defRPr>
            </a:lvl7pPr>
            <a:lvl8pPr lvl="7" algn="l">
              <a:lnSpc>
                <a:spcPct val="90000"/>
              </a:lnSpc>
              <a:spcBef>
                <a:spcPts val="0"/>
              </a:spcBef>
              <a:spcAft>
                <a:spcPts val="0"/>
              </a:spcAft>
              <a:buClr>
                <a:schemeClr val="lt1"/>
              </a:buClr>
              <a:buSzPts val="6000"/>
              <a:buNone/>
              <a:defRPr sz="6000">
                <a:solidFill>
                  <a:schemeClr val="lt1"/>
                </a:solidFill>
              </a:defRPr>
            </a:lvl8pPr>
            <a:lvl9pPr lvl="8" algn="l">
              <a:lnSpc>
                <a:spcPct val="9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grpSp>
        <p:nvGrpSpPr>
          <p:cNvPr id="77" name="Google Shape;77;p11"/>
          <p:cNvGrpSpPr/>
          <p:nvPr/>
        </p:nvGrpSpPr>
        <p:grpSpPr>
          <a:xfrm>
            <a:off x="5005048" y="0"/>
            <a:ext cx="4138961" cy="5143642"/>
            <a:chOff x="5005048" y="0"/>
            <a:chExt cx="4138961" cy="5143642"/>
          </a:xfrm>
        </p:grpSpPr>
        <p:sp>
          <p:nvSpPr>
            <p:cNvPr id="78" name="Google Shape;78;p11"/>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11"/>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11"/>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1" name="Google Shape;81;p11"/>
          <p:cNvSpPr txBox="1"/>
          <p:nvPr>
            <p:ph idx="1" type="body"/>
          </p:nvPr>
        </p:nvSpPr>
        <p:spPr>
          <a:xfrm>
            <a:off x="855300" y="4406300"/>
            <a:ext cx="7433400" cy="30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600"/>
              </a:spcAft>
              <a:buClr>
                <a:schemeClr val="accent2"/>
              </a:buClr>
              <a:buSzPts val="1800"/>
              <a:buNone/>
              <a:defRPr sz="1800">
                <a:solidFill>
                  <a:schemeClr val="accent2"/>
                </a:solidFill>
              </a:defRPr>
            </a:lvl1pPr>
          </a:lstStyle>
          <a:p/>
        </p:txBody>
      </p:sp>
      <p:sp>
        <p:nvSpPr>
          <p:cNvPr id="82" name="Google Shape;82;p1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3" name="Shape 83"/>
        <p:cNvGrpSpPr/>
        <p:nvPr/>
      </p:nvGrpSpPr>
      <p:grpSpPr>
        <a:xfrm>
          <a:off x="0" y="0"/>
          <a:ext cx="0" cy="0"/>
          <a:chOff x="0" y="0"/>
          <a:chExt cx="0" cy="0"/>
        </a:xfrm>
      </p:grpSpPr>
      <p:sp>
        <p:nvSpPr>
          <p:cNvPr id="84" name="Google Shape;84;p1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Google Shape;85;p1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600"/>
              </a:spcBef>
              <a:spcAft>
                <a:spcPts val="0"/>
              </a:spcAft>
              <a:buSzPts val="2800"/>
              <a:buNone/>
              <a:defRPr sz="2800"/>
            </a:lvl2pPr>
            <a:lvl3pPr lvl="2" rtl="0" algn="ctr">
              <a:lnSpc>
                <a:spcPct val="100000"/>
              </a:lnSpc>
              <a:spcBef>
                <a:spcPts val="600"/>
              </a:spcBef>
              <a:spcAft>
                <a:spcPts val="0"/>
              </a:spcAft>
              <a:buSzPts val="2800"/>
              <a:buNone/>
              <a:defRPr sz="2800"/>
            </a:lvl3pPr>
            <a:lvl4pPr lvl="3" rtl="0" algn="ctr">
              <a:lnSpc>
                <a:spcPct val="100000"/>
              </a:lnSpc>
              <a:spcBef>
                <a:spcPts val="600"/>
              </a:spcBef>
              <a:spcAft>
                <a:spcPts val="0"/>
              </a:spcAft>
              <a:buSzPts val="2800"/>
              <a:buNone/>
              <a:defRPr sz="2800"/>
            </a:lvl4pPr>
            <a:lvl5pPr lvl="4" rtl="0" algn="ctr">
              <a:lnSpc>
                <a:spcPct val="100000"/>
              </a:lnSpc>
              <a:spcBef>
                <a:spcPts val="600"/>
              </a:spcBef>
              <a:spcAft>
                <a:spcPts val="0"/>
              </a:spcAft>
              <a:buSzPts val="2800"/>
              <a:buNone/>
              <a:defRPr sz="2800"/>
            </a:lvl5pPr>
            <a:lvl6pPr lvl="5" rtl="0" algn="ctr">
              <a:lnSpc>
                <a:spcPct val="100000"/>
              </a:lnSpc>
              <a:spcBef>
                <a:spcPts val="600"/>
              </a:spcBef>
              <a:spcAft>
                <a:spcPts val="0"/>
              </a:spcAft>
              <a:buSzPts val="2800"/>
              <a:buNone/>
              <a:defRPr sz="2800"/>
            </a:lvl6pPr>
            <a:lvl7pPr lvl="6" rtl="0" algn="ctr">
              <a:lnSpc>
                <a:spcPct val="100000"/>
              </a:lnSpc>
              <a:spcBef>
                <a:spcPts val="600"/>
              </a:spcBef>
              <a:spcAft>
                <a:spcPts val="0"/>
              </a:spcAft>
              <a:buSzPts val="2800"/>
              <a:buNone/>
              <a:defRPr sz="2800"/>
            </a:lvl7pPr>
            <a:lvl8pPr lvl="7" rtl="0" algn="ctr">
              <a:lnSpc>
                <a:spcPct val="100000"/>
              </a:lnSpc>
              <a:spcBef>
                <a:spcPts val="600"/>
              </a:spcBef>
              <a:spcAft>
                <a:spcPts val="0"/>
              </a:spcAft>
              <a:buSzPts val="2800"/>
              <a:buNone/>
              <a:defRPr sz="2800"/>
            </a:lvl8pPr>
            <a:lvl9pPr lvl="8" rtl="0" algn="ctr">
              <a:lnSpc>
                <a:spcPct val="100000"/>
              </a:lnSpc>
              <a:spcBef>
                <a:spcPts val="600"/>
              </a:spcBef>
              <a:spcAft>
                <a:spcPts val="0"/>
              </a:spcAft>
              <a:buSzPts val="2800"/>
              <a:buNone/>
              <a:defRPr sz="2800"/>
            </a:lvl9pPr>
          </a:lstStyle>
          <a:p/>
        </p:txBody>
      </p:sp>
      <p:sp>
        <p:nvSpPr>
          <p:cNvPr id="86" name="Google Shape;86;p1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5" name="Shape 15"/>
        <p:cNvGrpSpPr/>
        <p:nvPr/>
      </p:nvGrpSpPr>
      <p:grpSpPr>
        <a:xfrm>
          <a:off x="0" y="0"/>
          <a:ext cx="0" cy="0"/>
          <a:chOff x="0" y="0"/>
          <a:chExt cx="0" cy="0"/>
        </a:xfrm>
      </p:grpSpPr>
      <p:grpSp>
        <p:nvGrpSpPr>
          <p:cNvPr id="16" name="Google Shape;16;p3"/>
          <p:cNvGrpSpPr/>
          <p:nvPr/>
        </p:nvGrpSpPr>
        <p:grpSpPr>
          <a:xfrm>
            <a:off x="5005048" y="0"/>
            <a:ext cx="4138961" cy="5143642"/>
            <a:chOff x="5005048" y="0"/>
            <a:chExt cx="4138961" cy="5143642"/>
          </a:xfrm>
        </p:grpSpPr>
        <p:sp>
          <p:nvSpPr>
            <p:cNvPr id="17" name="Google Shape;17;p3"/>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3"/>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3"/>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0" name="Google Shape;20;p3"/>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l">
              <a:lnSpc>
                <a:spcPct val="90000"/>
              </a:lnSpc>
              <a:spcBef>
                <a:spcPts val="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p:txBody>
      </p:sp>
      <p:sp>
        <p:nvSpPr>
          <p:cNvPr id="21" name="Google Shape;21;p3"/>
          <p:cNvSpPr txBox="1"/>
          <p:nvPr>
            <p:ph idx="1" type="body"/>
          </p:nvPr>
        </p:nvSpPr>
        <p:spPr>
          <a:xfrm>
            <a:off x="855300" y="1430150"/>
            <a:ext cx="3473100" cy="33198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600"/>
              </a:spcBef>
              <a:spcAft>
                <a:spcPts val="0"/>
              </a:spcAft>
              <a:buSzPts val="2000"/>
              <a:buChar char="○"/>
              <a:defRPr sz="2000"/>
            </a:lvl2pPr>
            <a:lvl3pPr indent="-355600" lvl="2" marL="1371600" algn="l">
              <a:lnSpc>
                <a:spcPct val="100000"/>
              </a:lnSpc>
              <a:spcBef>
                <a:spcPts val="600"/>
              </a:spcBef>
              <a:spcAft>
                <a:spcPts val="0"/>
              </a:spcAft>
              <a:buSzPts val="2000"/>
              <a:buChar char="■"/>
              <a:defRPr sz="2000"/>
            </a:lvl3pPr>
            <a:lvl4pPr indent="-355600" lvl="3" marL="1828800" algn="l">
              <a:lnSpc>
                <a:spcPct val="100000"/>
              </a:lnSpc>
              <a:spcBef>
                <a:spcPts val="600"/>
              </a:spcBef>
              <a:spcAft>
                <a:spcPts val="0"/>
              </a:spcAft>
              <a:buSzPts val="2000"/>
              <a:buChar char="●"/>
              <a:defRPr sz="2000"/>
            </a:lvl4pPr>
            <a:lvl5pPr indent="-355600" lvl="4" marL="2286000" algn="l">
              <a:lnSpc>
                <a:spcPct val="100000"/>
              </a:lnSpc>
              <a:spcBef>
                <a:spcPts val="600"/>
              </a:spcBef>
              <a:spcAft>
                <a:spcPts val="0"/>
              </a:spcAft>
              <a:buSzPts val="2000"/>
              <a:buChar char="○"/>
              <a:defRPr sz="2000"/>
            </a:lvl5pPr>
            <a:lvl6pPr indent="-355600" lvl="5" marL="2743200" algn="l">
              <a:lnSpc>
                <a:spcPct val="100000"/>
              </a:lnSpc>
              <a:spcBef>
                <a:spcPts val="600"/>
              </a:spcBef>
              <a:spcAft>
                <a:spcPts val="0"/>
              </a:spcAft>
              <a:buSzPts val="2000"/>
              <a:buChar char="■"/>
              <a:defRPr sz="2000"/>
            </a:lvl6pPr>
            <a:lvl7pPr indent="-355600" lvl="6" marL="3200400" algn="l">
              <a:lnSpc>
                <a:spcPct val="100000"/>
              </a:lnSpc>
              <a:spcBef>
                <a:spcPts val="600"/>
              </a:spcBef>
              <a:spcAft>
                <a:spcPts val="0"/>
              </a:spcAft>
              <a:buSzPts val="2000"/>
              <a:buChar char="●"/>
              <a:defRPr sz="2000"/>
            </a:lvl7pPr>
            <a:lvl8pPr indent="-355600" lvl="7" marL="3657600" algn="l">
              <a:lnSpc>
                <a:spcPct val="100000"/>
              </a:lnSpc>
              <a:spcBef>
                <a:spcPts val="600"/>
              </a:spcBef>
              <a:spcAft>
                <a:spcPts val="0"/>
              </a:spcAft>
              <a:buSzPts val="2000"/>
              <a:buChar char="○"/>
              <a:defRPr sz="2000"/>
            </a:lvl8pPr>
            <a:lvl9pPr indent="-355600" lvl="8" marL="4114800" algn="l">
              <a:lnSpc>
                <a:spcPct val="100000"/>
              </a:lnSpc>
              <a:spcBef>
                <a:spcPts val="600"/>
              </a:spcBef>
              <a:spcAft>
                <a:spcPts val="600"/>
              </a:spcAft>
              <a:buSzPts val="2000"/>
              <a:buChar char="■"/>
              <a:defRPr sz="2000"/>
            </a:lvl9pPr>
          </a:lstStyle>
          <a:p/>
        </p:txBody>
      </p:sp>
      <p:sp>
        <p:nvSpPr>
          <p:cNvPr id="22" name="Google Shape;22;p3"/>
          <p:cNvSpPr txBox="1"/>
          <p:nvPr>
            <p:ph idx="2" type="body"/>
          </p:nvPr>
        </p:nvSpPr>
        <p:spPr>
          <a:xfrm>
            <a:off x="4815605" y="1430150"/>
            <a:ext cx="3473100" cy="33198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600"/>
              </a:spcBef>
              <a:spcAft>
                <a:spcPts val="0"/>
              </a:spcAft>
              <a:buSzPts val="2000"/>
              <a:buChar char="○"/>
              <a:defRPr sz="2000"/>
            </a:lvl2pPr>
            <a:lvl3pPr indent="-355600" lvl="2" marL="1371600" algn="l">
              <a:lnSpc>
                <a:spcPct val="100000"/>
              </a:lnSpc>
              <a:spcBef>
                <a:spcPts val="600"/>
              </a:spcBef>
              <a:spcAft>
                <a:spcPts val="0"/>
              </a:spcAft>
              <a:buSzPts val="2000"/>
              <a:buChar char="■"/>
              <a:defRPr sz="2000"/>
            </a:lvl3pPr>
            <a:lvl4pPr indent="-355600" lvl="3" marL="1828800" algn="l">
              <a:lnSpc>
                <a:spcPct val="100000"/>
              </a:lnSpc>
              <a:spcBef>
                <a:spcPts val="600"/>
              </a:spcBef>
              <a:spcAft>
                <a:spcPts val="0"/>
              </a:spcAft>
              <a:buSzPts val="2000"/>
              <a:buChar char="●"/>
              <a:defRPr sz="2000"/>
            </a:lvl4pPr>
            <a:lvl5pPr indent="-355600" lvl="4" marL="2286000" algn="l">
              <a:lnSpc>
                <a:spcPct val="100000"/>
              </a:lnSpc>
              <a:spcBef>
                <a:spcPts val="600"/>
              </a:spcBef>
              <a:spcAft>
                <a:spcPts val="0"/>
              </a:spcAft>
              <a:buSzPts val="2000"/>
              <a:buChar char="○"/>
              <a:defRPr sz="2000"/>
            </a:lvl5pPr>
            <a:lvl6pPr indent="-355600" lvl="5" marL="2743200" algn="l">
              <a:lnSpc>
                <a:spcPct val="100000"/>
              </a:lnSpc>
              <a:spcBef>
                <a:spcPts val="600"/>
              </a:spcBef>
              <a:spcAft>
                <a:spcPts val="0"/>
              </a:spcAft>
              <a:buSzPts val="2000"/>
              <a:buChar char="■"/>
              <a:defRPr sz="2000"/>
            </a:lvl6pPr>
            <a:lvl7pPr indent="-355600" lvl="6" marL="3200400" algn="l">
              <a:lnSpc>
                <a:spcPct val="100000"/>
              </a:lnSpc>
              <a:spcBef>
                <a:spcPts val="600"/>
              </a:spcBef>
              <a:spcAft>
                <a:spcPts val="0"/>
              </a:spcAft>
              <a:buSzPts val="2000"/>
              <a:buChar char="●"/>
              <a:defRPr sz="2000"/>
            </a:lvl7pPr>
            <a:lvl8pPr indent="-355600" lvl="7" marL="3657600" algn="l">
              <a:lnSpc>
                <a:spcPct val="100000"/>
              </a:lnSpc>
              <a:spcBef>
                <a:spcPts val="600"/>
              </a:spcBef>
              <a:spcAft>
                <a:spcPts val="0"/>
              </a:spcAft>
              <a:buSzPts val="2000"/>
              <a:buChar char="○"/>
              <a:defRPr sz="2000"/>
            </a:lvl8pPr>
            <a:lvl9pPr indent="-355600" lvl="8" marL="4114800" algn="l">
              <a:lnSpc>
                <a:spcPct val="100000"/>
              </a:lnSpc>
              <a:spcBef>
                <a:spcPts val="600"/>
              </a:spcBef>
              <a:spcAft>
                <a:spcPts val="600"/>
              </a:spcAft>
              <a:buSzPts val="2000"/>
              <a:buChar char="■"/>
              <a:defRPr sz="2000"/>
            </a:lvl9pPr>
          </a:lstStyle>
          <a:p/>
        </p:txBody>
      </p:sp>
      <p:sp>
        <p:nvSpPr>
          <p:cNvPr id="23" name="Google Shape;23;p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grpSp>
        <p:nvGrpSpPr>
          <p:cNvPr id="25" name="Google Shape;25;p4"/>
          <p:cNvGrpSpPr/>
          <p:nvPr/>
        </p:nvGrpSpPr>
        <p:grpSpPr>
          <a:xfrm>
            <a:off x="3078602" y="0"/>
            <a:ext cx="6065388" cy="5143642"/>
            <a:chOff x="2052402" y="0"/>
            <a:chExt cx="6065388" cy="5143642"/>
          </a:xfrm>
        </p:grpSpPr>
        <p:sp>
          <p:nvSpPr>
            <p:cNvPr id="26" name="Google Shape;26;p4"/>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4"/>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4"/>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9" name="Google Shape;29;p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rgbClr val="D1F6FF"/>
            </a:gs>
          </a:gsLst>
          <a:path path="circle">
            <a:fillToRect l="100%" t="100%"/>
          </a:path>
          <a:tileRect b="-100%" r="-100%"/>
        </a:gradFill>
      </p:bgPr>
    </p:bg>
    <p:spTree>
      <p:nvGrpSpPr>
        <p:cNvPr id="30" name="Shape 30"/>
        <p:cNvGrpSpPr/>
        <p:nvPr/>
      </p:nvGrpSpPr>
      <p:grpSpPr>
        <a:xfrm>
          <a:off x="0" y="0"/>
          <a:ext cx="0" cy="0"/>
          <a:chOff x="0" y="0"/>
          <a:chExt cx="0" cy="0"/>
        </a:xfrm>
      </p:grpSpPr>
      <p:grpSp>
        <p:nvGrpSpPr>
          <p:cNvPr id="31" name="Google Shape;31;p5"/>
          <p:cNvGrpSpPr/>
          <p:nvPr/>
        </p:nvGrpSpPr>
        <p:grpSpPr>
          <a:xfrm>
            <a:off x="3078602" y="0"/>
            <a:ext cx="6065388" cy="5143642"/>
            <a:chOff x="2052402" y="0"/>
            <a:chExt cx="6065388" cy="5143642"/>
          </a:xfrm>
        </p:grpSpPr>
        <p:sp>
          <p:nvSpPr>
            <p:cNvPr id="32" name="Google Shape;32;p5"/>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 name="Google Shape;33;p5"/>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5"/>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5" name="Google Shape;35;p5"/>
          <p:cNvSpPr txBox="1"/>
          <p:nvPr>
            <p:ph type="ctrTitle"/>
          </p:nvPr>
        </p:nvSpPr>
        <p:spPr>
          <a:xfrm>
            <a:off x="685800" y="1668151"/>
            <a:ext cx="7772400" cy="1311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4800"/>
              <a:buNone/>
              <a:defRPr sz="4800">
                <a:solidFill>
                  <a:schemeClr val="accent2"/>
                </a:solidFill>
              </a:defRPr>
            </a:lvl1pPr>
            <a:lvl2pPr lvl="1" algn="l">
              <a:lnSpc>
                <a:spcPct val="90000"/>
              </a:lnSpc>
              <a:spcBef>
                <a:spcPts val="0"/>
              </a:spcBef>
              <a:spcAft>
                <a:spcPts val="0"/>
              </a:spcAft>
              <a:buClr>
                <a:schemeClr val="accent2"/>
              </a:buClr>
              <a:buSzPts val="4800"/>
              <a:buNone/>
              <a:defRPr sz="4800">
                <a:solidFill>
                  <a:schemeClr val="accent2"/>
                </a:solidFill>
              </a:defRPr>
            </a:lvl2pPr>
            <a:lvl3pPr lvl="2" algn="l">
              <a:lnSpc>
                <a:spcPct val="90000"/>
              </a:lnSpc>
              <a:spcBef>
                <a:spcPts val="0"/>
              </a:spcBef>
              <a:spcAft>
                <a:spcPts val="0"/>
              </a:spcAft>
              <a:buClr>
                <a:schemeClr val="accent2"/>
              </a:buClr>
              <a:buSzPts val="4800"/>
              <a:buNone/>
              <a:defRPr sz="4800">
                <a:solidFill>
                  <a:schemeClr val="accent2"/>
                </a:solidFill>
              </a:defRPr>
            </a:lvl3pPr>
            <a:lvl4pPr lvl="3" algn="l">
              <a:lnSpc>
                <a:spcPct val="90000"/>
              </a:lnSpc>
              <a:spcBef>
                <a:spcPts val="0"/>
              </a:spcBef>
              <a:spcAft>
                <a:spcPts val="0"/>
              </a:spcAft>
              <a:buClr>
                <a:schemeClr val="accent2"/>
              </a:buClr>
              <a:buSzPts val="4800"/>
              <a:buNone/>
              <a:defRPr sz="4800">
                <a:solidFill>
                  <a:schemeClr val="accent2"/>
                </a:solidFill>
              </a:defRPr>
            </a:lvl4pPr>
            <a:lvl5pPr lvl="4" algn="l">
              <a:lnSpc>
                <a:spcPct val="90000"/>
              </a:lnSpc>
              <a:spcBef>
                <a:spcPts val="0"/>
              </a:spcBef>
              <a:spcAft>
                <a:spcPts val="0"/>
              </a:spcAft>
              <a:buClr>
                <a:schemeClr val="accent2"/>
              </a:buClr>
              <a:buSzPts val="4800"/>
              <a:buNone/>
              <a:defRPr sz="4800">
                <a:solidFill>
                  <a:schemeClr val="accent2"/>
                </a:solidFill>
              </a:defRPr>
            </a:lvl5pPr>
            <a:lvl6pPr lvl="5" algn="l">
              <a:lnSpc>
                <a:spcPct val="90000"/>
              </a:lnSpc>
              <a:spcBef>
                <a:spcPts val="0"/>
              </a:spcBef>
              <a:spcAft>
                <a:spcPts val="0"/>
              </a:spcAft>
              <a:buClr>
                <a:schemeClr val="accent2"/>
              </a:buClr>
              <a:buSzPts val="4800"/>
              <a:buNone/>
              <a:defRPr sz="4800">
                <a:solidFill>
                  <a:schemeClr val="accent2"/>
                </a:solidFill>
              </a:defRPr>
            </a:lvl6pPr>
            <a:lvl7pPr lvl="6" algn="l">
              <a:lnSpc>
                <a:spcPct val="90000"/>
              </a:lnSpc>
              <a:spcBef>
                <a:spcPts val="0"/>
              </a:spcBef>
              <a:spcAft>
                <a:spcPts val="0"/>
              </a:spcAft>
              <a:buClr>
                <a:schemeClr val="accent2"/>
              </a:buClr>
              <a:buSzPts val="4800"/>
              <a:buNone/>
              <a:defRPr sz="4800">
                <a:solidFill>
                  <a:schemeClr val="accent2"/>
                </a:solidFill>
              </a:defRPr>
            </a:lvl7pPr>
            <a:lvl8pPr lvl="7" algn="l">
              <a:lnSpc>
                <a:spcPct val="90000"/>
              </a:lnSpc>
              <a:spcBef>
                <a:spcPts val="0"/>
              </a:spcBef>
              <a:spcAft>
                <a:spcPts val="0"/>
              </a:spcAft>
              <a:buClr>
                <a:schemeClr val="accent2"/>
              </a:buClr>
              <a:buSzPts val="4800"/>
              <a:buNone/>
              <a:defRPr sz="4800">
                <a:solidFill>
                  <a:schemeClr val="accent2"/>
                </a:solidFill>
              </a:defRPr>
            </a:lvl8pPr>
            <a:lvl9pPr lvl="8" algn="l">
              <a:lnSpc>
                <a:spcPct val="90000"/>
              </a:lnSpc>
              <a:spcBef>
                <a:spcPts val="0"/>
              </a:spcBef>
              <a:spcAft>
                <a:spcPts val="0"/>
              </a:spcAft>
              <a:buClr>
                <a:schemeClr val="accent2"/>
              </a:buClr>
              <a:buSzPts val="4800"/>
              <a:buNone/>
              <a:defRPr sz="4800">
                <a:solidFill>
                  <a:schemeClr val="accent2"/>
                </a:solidFill>
              </a:defRPr>
            </a:lvl9pPr>
          </a:lstStyle>
          <a:p/>
        </p:txBody>
      </p:sp>
      <p:sp>
        <p:nvSpPr>
          <p:cNvPr id="36" name="Google Shape;36;p5"/>
          <p:cNvSpPr txBox="1"/>
          <p:nvPr>
            <p:ph idx="1" type="subTitle"/>
          </p:nvPr>
        </p:nvSpPr>
        <p:spPr>
          <a:xfrm>
            <a:off x="685800" y="3076652"/>
            <a:ext cx="7772400" cy="398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a:lvl1pPr>
            <a:lvl2pPr lvl="1" algn="l">
              <a:lnSpc>
                <a:spcPct val="100000"/>
              </a:lnSpc>
              <a:spcBef>
                <a:spcPts val="600"/>
              </a:spcBef>
              <a:spcAft>
                <a:spcPts val="0"/>
              </a:spcAft>
              <a:buClr>
                <a:schemeClr val="dk1"/>
              </a:buClr>
              <a:buSzPts val="3000"/>
              <a:buNone/>
              <a:defRPr sz="3000"/>
            </a:lvl2pPr>
            <a:lvl3pPr lvl="2" algn="l">
              <a:lnSpc>
                <a:spcPct val="100000"/>
              </a:lnSpc>
              <a:spcBef>
                <a:spcPts val="600"/>
              </a:spcBef>
              <a:spcAft>
                <a:spcPts val="0"/>
              </a:spcAft>
              <a:buSzPts val="3000"/>
              <a:buNone/>
              <a:defRPr sz="3000"/>
            </a:lvl3pPr>
            <a:lvl4pPr lvl="3" algn="l">
              <a:lnSpc>
                <a:spcPct val="100000"/>
              </a:lnSpc>
              <a:spcBef>
                <a:spcPts val="600"/>
              </a:spcBef>
              <a:spcAft>
                <a:spcPts val="0"/>
              </a:spcAft>
              <a:buSzPts val="3000"/>
              <a:buNone/>
              <a:defRPr sz="3000"/>
            </a:lvl4pPr>
            <a:lvl5pPr lvl="4" algn="l">
              <a:lnSpc>
                <a:spcPct val="100000"/>
              </a:lnSpc>
              <a:spcBef>
                <a:spcPts val="600"/>
              </a:spcBef>
              <a:spcAft>
                <a:spcPts val="0"/>
              </a:spcAft>
              <a:buSzPts val="3000"/>
              <a:buNone/>
              <a:defRPr sz="3000"/>
            </a:lvl5pPr>
            <a:lvl6pPr lvl="5" algn="l">
              <a:lnSpc>
                <a:spcPct val="100000"/>
              </a:lnSpc>
              <a:spcBef>
                <a:spcPts val="600"/>
              </a:spcBef>
              <a:spcAft>
                <a:spcPts val="0"/>
              </a:spcAft>
              <a:buSzPts val="3000"/>
              <a:buNone/>
              <a:defRPr sz="3000"/>
            </a:lvl6pPr>
            <a:lvl7pPr lvl="6" algn="l">
              <a:lnSpc>
                <a:spcPct val="100000"/>
              </a:lnSpc>
              <a:spcBef>
                <a:spcPts val="600"/>
              </a:spcBef>
              <a:spcAft>
                <a:spcPts val="0"/>
              </a:spcAft>
              <a:buSzPts val="3000"/>
              <a:buNone/>
              <a:defRPr sz="3000"/>
            </a:lvl7pPr>
            <a:lvl8pPr lvl="7" algn="l">
              <a:lnSpc>
                <a:spcPct val="100000"/>
              </a:lnSpc>
              <a:spcBef>
                <a:spcPts val="600"/>
              </a:spcBef>
              <a:spcAft>
                <a:spcPts val="0"/>
              </a:spcAft>
              <a:buSzPts val="3000"/>
              <a:buNone/>
              <a:defRPr sz="3000"/>
            </a:lvl8pPr>
            <a:lvl9pPr lvl="8" algn="l">
              <a:lnSpc>
                <a:spcPct val="100000"/>
              </a:lnSpc>
              <a:spcBef>
                <a:spcPts val="600"/>
              </a:spcBef>
              <a:spcAft>
                <a:spcPts val="60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dk1"/>
            </a:gs>
            <a:gs pos="100000">
              <a:schemeClr val="accent2"/>
            </a:gs>
          </a:gsLst>
          <a:path path="circle">
            <a:fillToRect l="100%" t="100%"/>
          </a:path>
          <a:tileRect b="-100%" r="-100%"/>
        </a:gradFill>
      </p:bgPr>
    </p:bg>
    <p:spTree>
      <p:nvGrpSpPr>
        <p:cNvPr id="37" name="Shape 37"/>
        <p:cNvGrpSpPr/>
        <p:nvPr/>
      </p:nvGrpSpPr>
      <p:grpSpPr>
        <a:xfrm>
          <a:off x="0" y="0"/>
          <a:ext cx="0" cy="0"/>
          <a:chOff x="0" y="0"/>
          <a:chExt cx="0" cy="0"/>
        </a:xfrm>
      </p:grpSpPr>
      <p:grpSp>
        <p:nvGrpSpPr>
          <p:cNvPr id="38" name="Google Shape;38;p6"/>
          <p:cNvGrpSpPr/>
          <p:nvPr/>
        </p:nvGrpSpPr>
        <p:grpSpPr>
          <a:xfrm>
            <a:off x="3078602" y="0"/>
            <a:ext cx="6065388" cy="5143642"/>
            <a:chOff x="2052402" y="0"/>
            <a:chExt cx="6065388" cy="5143642"/>
          </a:xfrm>
        </p:grpSpPr>
        <p:sp>
          <p:nvSpPr>
            <p:cNvPr id="39" name="Google Shape;39;p6"/>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6"/>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6"/>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 name="Google Shape;42;p6"/>
          <p:cNvSpPr txBox="1"/>
          <p:nvPr>
            <p:ph idx="1" type="body"/>
          </p:nvPr>
        </p:nvSpPr>
        <p:spPr>
          <a:xfrm>
            <a:off x="810450" y="1593500"/>
            <a:ext cx="5783700" cy="2736900"/>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0"/>
              </a:spcBef>
              <a:spcAft>
                <a:spcPts val="0"/>
              </a:spcAft>
              <a:buClr>
                <a:schemeClr val="lt1"/>
              </a:buClr>
              <a:buSzPts val="3200"/>
              <a:buChar char="●"/>
              <a:defRPr sz="3200">
                <a:solidFill>
                  <a:schemeClr val="lt1"/>
                </a:solidFill>
              </a:defRPr>
            </a:lvl1pPr>
            <a:lvl2pPr indent="-431800" lvl="1" marL="914400" algn="l">
              <a:lnSpc>
                <a:spcPct val="100000"/>
              </a:lnSpc>
              <a:spcBef>
                <a:spcPts val="600"/>
              </a:spcBef>
              <a:spcAft>
                <a:spcPts val="0"/>
              </a:spcAft>
              <a:buClr>
                <a:schemeClr val="lt1"/>
              </a:buClr>
              <a:buSzPts val="3200"/>
              <a:buChar char="○"/>
              <a:defRPr sz="3200">
                <a:solidFill>
                  <a:schemeClr val="lt1"/>
                </a:solidFill>
              </a:defRPr>
            </a:lvl2pPr>
            <a:lvl3pPr indent="-431800" lvl="2" marL="1371600" algn="l">
              <a:lnSpc>
                <a:spcPct val="100000"/>
              </a:lnSpc>
              <a:spcBef>
                <a:spcPts val="600"/>
              </a:spcBef>
              <a:spcAft>
                <a:spcPts val="0"/>
              </a:spcAft>
              <a:buClr>
                <a:schemeClr val="lt1"/>
              </a:buClr>
              <a:buSzPts val="3200"/>
              <a:buChar char="■"/>
              <a:defRPr sz="3200">
                <a:solidFill>
                  <a:schemeClr val="lt1"/>
                </a:solidFill>
              </a:defRPr>
            </a:lvl3pPr>
            <a:lvl4pPr indent="-431800" lvl="3" marL="1828800" algn="l">
              <a:lnSpc>
                <a:spcPct val="100000"/>
              </a:lnSpc>
              <a:spcBef>
                <a:spcPts val="600"/>
              </a:spcBef>
              <a:spcAft>
                <a:spcPts val="0"/>
              </a:spcAft>
              <a:buClr>
                <a:schemeClr val="lt1"/>
              </a:buClr>
              <a:buSzPts val="3200"/>
              <a:buChar char="●"/>
              <a:defRPr sz="3200">
                <a:solidFill>
                  <a:schemeClr val="lt1"/>
                </a:solidFill>
              </a:defRPr>
            </a:lvl4pPr>
            <a:lvl5pPr indent="-431800" lvl="4" marL="2286000" algn="l">
              <a:lnSpc>
                <a:spcPct val="100000"/>
              </a:lnSpc>
              <a:spcBef>
                <a:spcPts val="600"/>
              </a:spcBef>
              <a:spcAft>
                <a:spcPts val="0"/>
              </a:spcAft>
              <a:buClr>
                <a:schemeClr val="lt1"/>
              </a:buClr>
              <a:buSzPts val="3200"/>
              <a:buChar char="○"/>
              <a:defRPr sz="3200">
                <a:solidFill>
                  <a:schemeClr val="lt1"/>
                </a:solidFill>
              </a:defRPr>
            </a:lvl5pPr>
            <a:lvl6pPr indent="-431800" lvl="5" marL="2743200" algn="l">
              <a:lnSpc>
                <a:spcPct val="100000"/>
              </a:lnSpc>
              <a:spcBef>
                <a:spcPts val="600"/>
              </a:spcBef>
              <a:spcAft>
                <a:spcPts val="0"/>
              </a:spcAft>
              <a:buClr>
                <a:schemeClr val="lt1"/>
              </a:buClr>
              <a:buSzPts val="3200"/>
              <a:buChar char="■"/>
              <a:defRPr sz="3200">
                <a:solidFill>
                  <a:schemeClr val="lt1"/>
                </a:solidFill>
              </a:defRPr>
            </a:lvl6pPr>
            <a:lvl7pPr indent="-431800" lvl="6" marL="3200400" algn="l">
              <a:lnSpc>
                <a:spcPct val="100000"/>
              </a:lnSpc>
              <a:spcBef>
                <a:spcPts val="600"/>
              </a:spcBef>
              <a:spcAft>
                <a:spcPts val="0"/>
              </a:spcAft>
              <a:buClr>
                <a:schemeClr val="lt1"/>
              </a:buClr>
              <a:buSzPts val="3200"/>
              <a:buChar char="●"/>
              <a:defRPr sz="3200">
                <a:solidFill>
                  <a:schemeClr val="lt1"/>
                </a:solidFill>
              </a:defRPr>
            </a:lvl7pPr>
            <a:lvl8pPr indent="-431800" lvl="7" marL="3657600" algn="l">
              <a:lnSpc>
                <a:spcPct val="100000"/>
              </a:lnSpc>
              <a:spcBef>
                <a:spcPts val="600"/>
              </a:spcBef>
              <a:spcAft>
                <a:spcPts val="0"/>
              </a:spcAft>
              <a:buClr>
                <a:schemeClr val="lt1"/>
              </a:buClr>
              <a:buSzPts val="3200"/>
              <a:buChar char="○"/>
              <a:defRPr sz="3200">
                <a:solidFill>
                  <a:schemeClr val="lt1"/>
                </a:solidFill>
              </a:defRPr>
            </a:lvl8pPr>
            <a:lvl9pPr indent="-431800" lvl="8" marL="4114800" algn="l">
              <a:lnSpc>
                <a:spcPct val="100000"/>
              </a:lnSpc>
              <a:spcBef>
                <a:spcPts val="600"/>
              </a:spcBef>
              <a:spcAft>
                <a:spcPts val="600"/>
              </a:spcAft>
              <a:buClr>
                <a:schemeClr val="lt1"/>
              </a:buClr>
              <a:buSzPts val="3200"/>
              <a:buChar char="■"/>
              <a:defRPr sz="3200">
                <a:solidFill>
                  <a:schemeClr val="lt1"/>
                </a:solidFill>
              </a:defRPr>
            </a:lvl9pPr>
          </a:lstStyle>
          <a:p/>
        </p:txBody>
      </p:sp>
      <p:sp>
        <p:nvSpPr>
          <p:cNvPr id="43" name="Google Shape;43;p6"/>
          <p:cNvSpPr txBox="1"/>
          <p:nvPr/>
        </p:nvSpPr>
        <p:spPr>
          <a:xfrm>
            <a:off x="810450" y="670269"/>
            <a:ext cx="1957200" cy="6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600"/>
              <a:buFont typeface="Arial"/>
              <a:buNone/>
            </a:pPr>
            <a:r>
              <a:rPr b="1" i="0" lang="en" sz="9600" u="none" cap="none" strike="noStrike">
                <a:solidFill>
                  <a:schemeClr val="lt1"/>
                </a:solidFill>
                <a:latin typeface="Montserrat"/>
                <a:ea typeface="Montserrat"/>
                <a:cs typeface="Montserrat"/>
                <a:sym typeface="Montserrat"/>
              </a:rPr>
              <a:t>“</a:t>
            </a:r>
            <a:endParaRPr b="1" i="0" sz="9600" u="none" cap="none" strike="noStrike">
              <a:solidFill>
                <a:schemeClr val="lt1"/>
              </a:solidFill>
              <a:latin typeface="Montserrat"/>
              <a:ea typeface="Montserrat"/>
              <a:cs typeface="Montserrat"/>
              <a:sym typeface="Montserrat"/>
            </a:endParaRPr>
          </a:p>
        </p:txBody>
      </p:sp>
      <p:sp>
        <p:nvSpPr>
          <p:cNvPr id="44" name="Google Shape;44;p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5" name="Shape 45"/>
        <p:cNvGrpSpPr/>
        <p:nvPr/>
      </p:nvGrpSpPr>
      <p:grpSpPr>
        <a:xfrm>
          <a:off x="0" y="0"/>
          <a:ext cx="0" cy="0"/>
          <a:chOff x="0" y="0"/>
          <a:chExt cx="0" cy="0"/>
        </a:xfrm>
      </p:grpSpPr>
      <p:grpSp>
        <p:nvGrpSpPr>
          <p:cNvPr id="46" name="Google Shape;46;p7"/>
          <p:cNvGrpSpPr/>
          <p:nvPr/>
        </p:nvGrpSpPr>
        <p:grpSpPr>
          <a:xfrm>
            <a:off x="5005048" y="0"/>
            <a:ext cx="4138961" cy="5143642"/>
            <a:chOff x="5005048" y="0"/>
            <a:chExt cx="4138961" cy="5143642"/>
          </a:xfrm>
        </p:grpSpPr>
        <p:sp>
          <p:nvSpPr>
            <p:cNvPr id="47" name="Google Shape;47;p7"/>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7"/>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7"/>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0" name="Google Shape;50;p7"/>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l">
              <a:lnSpc>
                <a:spcPct val="90000"/>
              </a:lnSpc>
              <a:spcBef>
                <a:spcPts val="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p:txBody>
      </p:sp>
      <p:sp>
        <p:nvSpPr>
          <p:cNvPr id="51" name="Google Shape;51;p7"/>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0"/>
              </a:spcBef>
              <a:spcAft>
                <a:spcPts val="0"/>
              </a:spcAft>
              <a:buSzPts val="2400"/>
              <a:buChar char="●"/>
              <a:defRPr/>
            </a:lvl1pPr>
            <a:lvl2pPr indent="-381000" lvl="1" marL="914400" algn="l">
              <a:lnSpc>
                <a:spcPct val="100000"/>
              </a:lnSpc>
              <a:spcBef>
                <a:spcPts val="600"/>
              </a:spcBef>
              <a:spcAft>
                <a:spcPts val="0"/>
              </a:spcAft>
              <a:buSzPts val="2400"/>
              <a:buChar char="○"/>
              <a:defRPr/>
            </a:lvl2pPr>
            <a:lvl3pPr indent="-381000" lvl="2" marL="1371600" algn="l">
              <a:lnSpc>
                <a:spcPct val="100000"/>
              </a:lnSpc>
              <a:spcBef>
                <a:spcPts val="600"/>
              </a:spcBef>
              <a:spcAft>
                <a:spcPts val="0"/>
              </a:spcAft>
              <a:buSzPts val="2400"/>
              <a:buChar char="■"/>
              <a:defRPr/>
            </a:lvl3pPr>
            <a:lvl4pPr indent="-381000" lvl="3" marL="1828800" algn="l">
              <a:lnSpc>
                <a:spcPct val="100000"/>
              </a:lnSpc>
              <a:spcBef>
                <a:spcPts val="600"/>
              </a:spcBef>
              <a:spcAft>
                <a:spcPts val="0"/>
              </a:spcAft>
              <a:buSzPts val="2400"/>
              <a:buChar char="●"/>
              <a:defRPr/>
            </a:lvl4pPr>
            <a:lvl5pPr indent="-381000" lvl="4" marL="2286000" algn="l">
              <a:lnSpc>
                <a:spcPct val="100000"/>
              </a:lnSpc>
              <a:spcBef>
                <a:spcPts val="600"/>
              </a:spcBef>
              <a:spcAft>
                <a:spcPts val="0"/>
              </a:spcAft>
              <a:buSzPts val="2400"/>
              <a:buChar char="○"/>
              <a:defRPr/>
            </a:lvl5pPr>
            <a:lvl6pPr indent="-381000" lvl="5" marL="2743200" algn="l">
              <a:lnSpc>
                <a:spcPct val="100000"/>
              </a:lnSpc>
              <a:spcBef>
                <a:spcPts val="600"/>
              </a:spcBef>
              <a:spcAft>
                <a:spcPts val="0"/>
              </a:spcAft>
              <a:buSzPts val="2400"/>
              <a:buChar char="■"/>
              <a:defRPr/>
            </a:lvl6pPr>
            <a:lvl7pPr indent="-381000" lvl="6" marL="3200400" algn="l">
              <a:lnSpc>
                <a:spcPct val="100000"/>
              </a:lnSpc>
              <a:spcBef>
                <a:spcPts val="600"/>
              </a:spcBef>
              <a:spcAft>
                <a:spcPts val="0"/>
              </a:spcAft>
              <a:buSzPts val="2400"/>
              <a:buChar char="●"/>
              <a:defRPr/>
            </a:lvl7pPr>
            <a:lvl8pPr indent="-381000" lvl="7" marL="3657600" algn="l">
              <a:lnSpc>
                <a:spcPct val="100000"/>
              </a:lnSpc>
              <a:spcBef>
                <a:spcPts val="600"/>
              </a:spcBef>
              <a:spcAft>
                <a:spcPts val="0"/>
              </a:spcAft>
              <a:buSzPts val="2400"/>
              <a:buChar char="○"/>
              <a:defRPr/>
            </a:lvl8pPr>
            <a:lvl9pPr indent="-381000" lvl="8" marL="4114800" algn="l">
              <a:lnSpc>
                <a:spcPct val="100000"/>
              </a:lnSpc>
              <a:spcBef>
                <a:spcPts val="600"/>
              </a:spcBef>
              <a:spcAft>
                <a:spcPts val="600"/>
              </a:spcAft>
              <a:buSzPts val="2400"/>
              <a:buChar char="■"/>
              <a:defRPr/>
            </a:lvl9pPr>
          </a:lstStyle>
          <a:p/>
        </p:txBody>
      </p:sp>
      <p:sp>
        <p:nvSpPr>
          <p:cNvPr id="52" name="Google Shape;52;p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2"/>
            </a:gs>
            <a:gs pos="100000">
              <a:schemeClr val="accent1"/>
            </a:gs>
          </a:gsLst>
          <a:path path="circle">
            <a:fillToRect l="100%" t="100%"/>
          </a:path>
          <a:tileRect b="-100%" r="-100%"/>
        </a:gradFill>
      </p:bgPr>
    </p:bg>
    <p:spTree>
      <p:nvGrpSpPr>
        <p:cNvPr id="53" name="Shape 53"/>
        <p:cNvGrpSpPr/>
        <p:nvPr/>
      </p:nvGrpSpPr>
      <p:grpSpPr>
        <a:xfrm>
          <a:off x="0" y="0"/>
          <a:ext cx="0" cy="0"/>
          <a:chOff x="0" y="0"/>
          <a:chExt cx="0" cy="0"/>
        </a:xfrm>
      </p:grpSpPr>
      <p:grpSp>
        <p:nvGrpSpPr>
          <p:cNvPr id="54" name="Google Shape;54;p8"/>
          <p:cNvGrpSpPr/>
          <p:nvPr/>
        </p:nvGrpSpPr>
        <p:grpSpPr>
          <a:xfrm>
            <a:off x="3078602" y="0"/>
            <a:ext cx="6065388" cy="5143642"/>
            <a:chOff x="2052402" y="0"/>
            <a:chExt cx="6065388" cy="5143642"/>
          </a:xfrm>
        </p:grpSpPr>
        <p:sp>
          <p:nvSpPr>
            <p:cNvPr id="55" name="Google Shape;55;p8"/>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8"/>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8"/>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8" name="Google Shape;58;p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9" name="Shape 59"/>
        <p:cNvGrpSpPr/>
        <p:nvPr/>
      </p:nvGrpSpPr>
      <p:grpSpPr>
        <a:xfrm>
          <a:off x="0" y="0"/>
          <a:ext cx="0" cy="0"/>
          <a:chOff x="0" y="0"/>
          <a:chExt cx="0" cy="0"/>
        </a:xfrm>
      </p:grpSpPr>
      <p:grpSp>
        <p:nvGrpSpPr>
          <p:cNvPr id="60" name="Google Shape;60;p9"/>
          <p:cNvGrpSpPr/>
          <p:nvPr/>
        </p:nvGrpSpPr>
        <p:grpSpPr>
          <a:xfrm>
            <a:off x="5005048" y="0"/>
            <a:ext cx="4138961" cy="5143642"/>
            <a:chOff x="5005048" y="0"/>
            <a:chExt cx="4138961" cy="5143642"/>
          </a:xfrm>
        </p:grpSpPr>
        <p:sp>
          <p:nvSpPr>
            <p:cNvPr id="61" name="Google Shape;61;p9"/>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9"/>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9"/>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4" name="Google Shape;64;p9"/>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l">
              <a:lnSpc>
                <a:spcPct val="90000"/>
              </a:lnSpc>
              <a:spcBef>
                <a:spcPts val="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p:txBody>
      </p:sp>
      <p:sp>
        <p:nvSpPr>
          <p:cNvPr id="65" name="Google Shape;65;p9"/>
          <p:cNvSpPr txBox="1"/>
          <p:nvPr>
            <p:ph idx="1" type="body"/>
          </p:nvPr>
        </p:nvSpPr>
        <p:spPr>
          <a:xfrm>
            <a:off x="855300" y="1430150"/>
            <a:ext cx="2315700" cy="33198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600"/>
              </a:spcBef>
              <a:spcAft>
                <a:spcPts val="0"/>
              </a:spcAft>
              <a:buSzPts val="1800"/>
              <a:buChar char="○"/>
              <a:defRPr sz="1800"/>
            </a:lvl2pPr>
            <a:lvl3pPr indent="-342900" lvl="2" marL="1371600" algn="l">
              <a:lnSpc>
                <a:spcPct val="100000"/>
              </a:lnSpc>
              <a:spcBef>
                <a:spcPts val="600"/>
              </a:spcBef>
              <a:spcAft>
                <a:spcPts val="0"/>
              </a:spcAft>
              <a:buSzPts val="1800"/>
              <a:buChar char="■"/>
              <a:defRPr sz="1800"/>
            </a:lvl3pPr>
            <a:lvl4pPr indent="-342900" lvl="3" marL="1828800" algn="l">
              <a:lnSpc>
                <a:spcPct val="100000"/>
              </a:lnSpc>
              <a:spcBef>
                <a:spcPts val="600"/>
              </a:spcBef>
              <a:spcAft>
                <a:spcPts val="0"/>
              </a:spcAft>
              <a:buSzPts val="1800"/>
              <a:buChar char="●"/>
              <a:defRPr sz="1800"/>
            </a:lvl4pPr>
            <a:lvl5pPr indent="-342900" lvl="4" marL="2286000" algn="l">
              <a:lnSpc>
                <a:spcPct val="100000"/>
              </a:lnSpc>
              <a:spcBef>
                <a:spcPts val="600"/>
              </a:spcBef>
              <a:spcAft>
                <a:spcPts val="0"/>
              </a:spcAft>
              <a:buSzPts val="1800"/>
              <a:buChar char="○"/>
              <a:defRPr sz="1800"/>
            </a:lvl5pPr>
            <a:lvl6pPr indent="-342900" lvl="5" marL="2743200" algn="l">
              <a:lnSpc>
                <a:spcPct val="100000"/>
              </a:lnSpc>
              <a:spcBef>
                <a:spcPts val="600"/>
              </a:spcBef>
              <a:spcAft>
                <a:spcPts val="0"/>
              </a:spcAft>
              <a:buSzPts val="1800"/>
              <a:buChar char="■"/>
              <a:defRPr sz="1800"/>
            </a:lvl6pPr>
            <a:lvl7pPr indent="-342900" lvl="6" marL="3200400" algn="l">
              <a:lnSpc>
                <a:spcPct val="100000"/>
              </a:lnSpc>
              <a:spcBef>
                <a:spcPts val="600"/>
              </a:spcBef>
              <a:spcAft>
                <a:spcPts val="0"/>
              </a:spcAft>
              <a:buSzPts val="1800"/>
              <a:buChar char="●"/>
              <a:defRPr sz="1800"/>
            </a:lvl7pPr>
            <a:lvl8pPr indent="-342900" lvl="7" marL="3657600" algn="l">
              <a:lnSpc>
                <a:spcPct val="100000"/>
              </a:lnSpc>
              <a:spcBef>
                <a:spcPts val="600"/>
              </a:spcBef>
              <a:spcAft>
                <a:spcPts val="0"/>
              </a:spcAft>
              <a:buSzPts val="1800"/>
              <a:buChar char="○"/>
              <a:defRPr sz="1800"/>
            </a:lvl8pPr>
            <a:lvl9pPr indent="-342900" lvl="8" marL="4114800" algn="l">
              <a:lnSpc>
                <a:spcPct val="100000"/>
              </a:lnSpc>
              <a:spcBef>
                <a:spcPts val="600"/>
              </a:spcBef>
              <a:spcAft>
                <a:spcPts val="600"/>
              </a:spcAft>
              <a:buSzPts val="1800"/>
              <a:buChar char="■"/>
              <a:defRPr sz="1800"/>
            </a:lvl9pPr>
          </a:lstStyle>
          <a:p/>
        </p:txBody>
      </p:sp>
      <p:sp>
        <p:nvSpPr>
          <p:cNvPr id="66" name="Google Shape;66;p9"/>
          <p:cNvSpPr txBox="1"/>
          <p:nvPr>
            <p:ph idx="2" type="body"/>
          </p:nvPr>
        </p:nvSpPr>
        <p:spPr>
          <a:xfrm>
            <a:off x="3414211" y="1430150"/>
            <a:ext cx="2315700" cy="33198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600"/>
              </a:spcBef>
              <a:spcAft>
                <a:spcPts val="0"/>
              </a:spcAft>
              <a:buSzPts val="1800"/>
              <a:buChar char="○"/>
              <a:defRPr sz="1800"/>
            </a:lvl2pPr>
            <a:lvl3pPr indent="-342900" lvl="2" marL="1371600" algn="l">
              <a:lnSpc>
                <a:spcPct val="100000"/>
              </a:lnSpc>
              <a:spcBef>
                <a:spcPts val="600"/>
              </a:spcBef>
              <a:spcAft>
                <a:spcPts val="0"/>
              </a:spcAft>
              <a:buSzPts val="1800"/>
              <a:buChar char="■"/>
              <a:defRPr sz="1800"/>
            </a:lvl3pPr>
            <a:lvl4pPr indent="-342900" lvl="3" marL="1828800" algn="l">
              <a:lnSpc>
                <a:spcPct val="100000"/>
              </a:lnSpc>
              <a:spcBef>
                <a:spcPts val="600"/>
              </a:spcBef>
              <a:spcAft>
                <a:spcPts val="0"/>
              </a:spcAft>
              <a:buSzPts val="1800"/>
              <a:buChar char="●"/>
              <a:defRPr sz="1800"/>
            </a:lvl4pPr>
            <a:lvl5pPr indent="-342900" lvl="4" marL="2286000" algn="l">
              <a:lnSpc>
                <a:spcPct val="100000"/>
              </a:lnSpc>
              <a:spcBef>
                <a:spcPts val="600"/>
              </a:spcBef>
              <a:spcAft>
                <a:spcPts val="0"/>
              </a:spcAft>
              <a:buSzPts val="1800"/>
              <a:buChar char="○"/>
              <a:defRPr sz="1800"/>
            </a:lvl5pPr>
            <a:lvl6pPr indent="-342900" lvl="5" marL="2743200" algn="l">
              <a:lnSpc>
                <a:spcPct val="100000"/>
              </a:lnSpc>
              <a:spcBef>
                <a:spcPts val="600"/>
              </a:spcBef>
              <a:spcAft>
                <a:spcPts val="0"/>
              </a:spcAft>
              <a:buSzPts val="1800"/>
              <a:buChar char="■"/>
              <a:defRPr sz="1800"/>
            </a:lvl6pPr>
            <a:lvl7pPr indent="-342900" lvl="6" marL="3200400" algn="l">
              <a:lnSpc>
                <a:spcPct val="100000"/>
              </a:lnSpc>
              <a:spcBef>
                <a:spcPts val="600"/>
              </a:spcBef>
              <a:spcAft>
                <a:spcPts val="0"/>
              </a:spcAft>
              <a:buSzPts val="1800"/>
              <a:buChar char="●"/>
              <a:defRPr sz="1800"/>
            </a:lvl7pPr>
            <a:lvl8pPr indent="-342900" lvl="7" marL="3657600" algn="l">
              <a:lnSpc>
                <a:spcPct val="100000"/>
              </a:lnSpc>
              <a:spcBef>
                <a:spcPts val="600"/>
              </a:spcBef>
              <a:spcAft>
                <a:spcPts val="0"/>
              </a:spcAft>
              <a:buSzPts val="1800"/>
              <a:buChar char="○"/>
              <a:defRPr sz="1800"/>
            </a:lvl8pPr>
            <a:lvl9pPr indent="-342900" lvl="8" marL="4114800" algn="l">
              <a:lnSpc>
                <a:spcPct val="100000"/>
              </a:lnSpc>
              <a:spcBef>
                <a:spcPts val="600"/>
              </a:spcBef>
              <a:spcAft>
                <a:spcPts val="600"/>
              </a:spcAft>
              <a:buSzPts val="1800"/>
              <a:buChar char="■"/>
              <a:defRPr sz="1800"/>
            </a:lvl9pPr>
          </a:lstStyle>
          <a:p/>
        </p:txBody>
      </p:sp>
      <p:sp>
        <p:nvSpPr>
          <p:cNvPr id="67" name="Google Shape;67;p9"/>
          <p:cNvSpPr txBox="1"/>
          <p:nvPr>
            <p:ph idx="3" type="body"/>
          </p:nvPr>
        </p:nvSpPr>
        <p:spPr>
          <a:xfrm>
            <a:off x="5973122" y="1430150"/>
            <a:ext cx="2315700" cy="33198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600"/>
              </a:spcBef>
              <a:spcAft>
                <a:spcPts val="0"/>
              </a:spcAft>
              <a:buSzPts val="1800"/>
              <a:buChar char="○"/>
              <a:defRPr sz="1800"/>
            </a:lvl2pPr>
            <a:lvl3pPr indent="-342900" lvl="2" marL="1371600" algn="l">
              <a:lnSpc>
                <a:spcPct val="100000"/>
              </a:lnSpc>
              <a:spcBef>
                <a:spcPts val="600"/>
              </a:spcBef>
              <a:spcAft>
                <a:spcPts val="0"/>
              </a:spcAft>
              <a:buSzPts val="1800"/>
              <a:buChar char="■"/>
              <a:defRPr sz="1800"/>
            </a:lvl3pPr>
            <a:lvl4pPr indent="-342900" lvl="3" marL="1828800" algn="l">
              <a:lnSpc>
                <a:spcPct val="100000"/>
              </a:lnSpc>
              <a:spcBef>
                <a:spcPts val="600"/>
              </a:spcBef>
              <a:spcAft>
                <a:spcPts val="0"/>
              </a:spcAft>
              <a:buSzPts val="1800"/>
              <a:buChar char="●"/>
              <a:defRPr sz="1800"/>
            </a:lvl4pPr>
            <a:lvl5pPr indent="-342900" lvl="4" marL="2286000" algn="l">
              <a:lnSpc>
                <a:spcPct val="100000"/>
              </a:lnSpc>
              <a:spcBef>
                <a:spcPts val="600"/>
              </a:spcBef>
              <a:spcAft>
                <a:spcPts val="0"/>
              </a:spcAft>
              <a:buSzPts val="1800"/>
              <a:buChar char="○"/>
              <a:defRPr sz="1800"/>
            </a:lvl5pPr>
            <a:lvl6pPr indent="-342900" lvl="5" marL="2743200" algn="l">
              <a:lnSpc>
                <a:spcPct val="100000"/>
              </a:lnSpc>
              <a:spcBef>
                <a:spcPts val="600"/>
              </a:spcBef>
              <a:spcAft>
                <a:spcPts val="0"/>
              </a:spcAft>
              <a:buSzPts val="1800"/>
              <a:buChar char="■"/>
              <a:defRPr sz="1800"/>
            </a:lvl6pPr>
            <a:lvl7pPr indent="-342900" lvl="6" marL="3200400" algn="l">
              <a:lnSpc>
                <a:spcPct val="100000"/>
              </a:lnSpc>
              <a:spcBef>
                <a:spcPts val="600"/>
              </a:spcBef>
              <a:spcAft>
                <a:spcPts val="0"/>
              </a:spcAft>
              <a:buSzPts val="1800"/>
              <a:buChar char="●"/>
              <a:defRPr sz="1800"/>
            </a:lvl7pPr>
            <a:lvl8pPr indent="-342900" lvl="7" marL="3657600" algn="l">
              <a:lnSpc>
                <a:spcPct val="100000"/>
              </a:lnSpc>
              <a:spcBef>
                <a:spcPts val="600"/>
              </a:spcBef>
              <a:spcAft>
                <a:spcPts val="0"/>
              </a:spcAft>
              <a:buSzPts val="1800"/>
              <a:buChar char="○"/>
              <a:defRPr sz="1800"/>
            </a:lvl8pPr>
            <a:lvl9pPr indent="-342900" lvl="8" marL="4114800" algn="l">
              <a:lnSpc>
                <a:spcPct val="100000"/>
              </a:lnSpc>
              <a:spcBef>
                <a:spcPts val="600"/>
              </a:spcBef>
              <a:spcAft>
                <a:spcPts val="600"/>
              </a:spcAft>
              <a:buSzPts val="1800"/>
              <a:buChar char="■"/>
              <a:defRPr sz="1800"/>
            </a:lvl9pPr>
          </a:lstStyle>
          <a:p/>
        </p:txBody>
      </p:sp>
      <p:sp>
        <p:nvSpPr>
          <p:cNvPr id="68" name="Google Shape;68;p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grpSp>
        <p:nvGrpSpPr>
          <p:cNvPr id="70" name="Google Shape;70;p10"/>
          <p:cNvGrpSpPr/>
          <p:nvPr/>
        </p:nvGrpSpPr>
        <p:grpSpPr>
          <a:xfrm>
            <a:off x="5005048" y="0"/>
            <a:ext cx="4138961" cy="5143642"/>
            <a:chOff x="5005048" y="0"/>
            <a:chExt cx="4138961" cy="5143642"/>
          </a:xfrm>
        </p:grpSpPr>
        <p:sp>
          <p:nvSpPr>
            <p:cNvPr id="71" name="Google Shape;71;p10"/>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10"/>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10"/>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4" name="Google Shape;74;p10"/>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l">
              <a:lnSpc>
                <a:spcPct val="90000"/>
              </a:lnSpc>
              <a:spcBef>
                <a:spcPts val="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p:txBody>
      </p:sp>
      <p:sp>
        <p:nvSpPr>
          <p:cNvPr id="75" name="Google Shape;75;p1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1"/>
              </a:buClr>
              <a:buSzPts val="3000"/>
              <a:buFont typeface="Montserrat"/>
              <a:buNone/>
              <a:defRPr b="1" i="0" sz="3000" u="none" cap="none" strike="noStrike">
                <a:solidFill>
                  <a:schemeClr val="accent1"/>
                </a:solidFill>
                <a:latin typeface="Montserrat"/>
                <a:ea typeface="Montserrat"/>
                <a:cs typeface="Montserrat"/>
                <a:sym typeface="Montserrat"/>
              </a:defRPr>
            </a:lvl1pPr>
            <a:lvl2pPr lvl="1" marR="0" rtl="0" algn="l">
              <a:lnSpc>
                <a:spcPct val="90000"/>
              </a:lnSpc>
              <a:spcBef>
                <a:spcPts val="0"/>
              </a:spcBef>
              <a:spcAft>
                <a:spcPts val="0"/>
              </a:spcAft>
              <a:buClr>
                <a:schemeClr val="accent1"/>
              </a:buClr>
              <a:buSzPts val="3000"/>
              <a:buFont typeface="Montserrat"/>
              <a:buNone/>
              <a:defRPr b="1" i="0" sz="3000" u="none" cap="none" strike="noStrike">
                <a:solidFill>
                  <a:schemeClr val="accent1"/>
                </a:solidFill>
                <a:latin typeface="Montserrat"/>
                <a:ea typeface="Montserrat"/>
                <a:cs typeface="Montserrat"/>
                <a:sym typeface="Montserrat"/>
              </a:defRPr>
            </a:lvl2pPr>
            <a:lvl3pPr lvl="2" marR="0" rtl="0" algn="l">
              <a:lnSpc>
                <a:spcPct val="90000"/>
              </a:lnSpc>
              <a:spcBef>
                <a:spcPts val="0"/>
              </a:spcBef>
              <a:spcAft>
                <a:spcPts val="0"/>
              </a:spcAft>
              <a:buClr>
                <a:schemeClr val="accent1"/>
              </a:buClr>
              <a:buSzPts val="3000"/>
              <a:buFont typeface="Montserrat"/>
              <a:buNone/>
              <a:defRPr b="1" i="0" sz="3000" u="none" cap="none" strike="noStrike">
                <a:solidFill>
                  <a:schemeClr val="accent1"/>
                </a:solidFill>
                <a:latin typeface="Montserrat"/>
                <a:ea typeface="Montserrat"/>
                <a:cs typeface="Montserrat"/>
                <a:sym typeface="Montserrat"/>
              </a:defRPr>
            </a:lvl3pPr>
            <a:lvl4pPr lvl="3" marR="0" rtl="0" algn="l">
              <a:lnSpc>
                <a:spcPct val="90000"/>
              </a:lnSpc>
              <a:spcBef>
                <a:spcPts val="0"/>
              </a:spcBef>
              <a:spcAft>
                <a:spcPts val="0"/>
              </a:spcAft>
              <a:buClr>
                <a:schemeClr val="accent1"/>
              </a:buClr>
              <a:buSzPts val="3000"/>
              <a:buFont typeface="Montserrat"/>
              <a:buNone/>
              <a:defRPr b="1" i="0" sz="3000" u="none" cap="none" strike="noStrike">
                <a:solidFill>
                  <a:schemeClr val="accent1"/>
                </a:solidFill>
                <a:latin typeface="Montserrat"/>
                <a:ea typeface="Montserrat"/>
                <a:cs typeface="Montserrat"/>
                <a:sym typeface="Montserrat"/>
              </a:defRPr>
            </a:lvl4pPr>
            <a:lvl5pPr lvl="4" marR="0" rtl="0" algn="l">
              <a:lnSpc>
                <a:spcPct val="90000"/>
              </a:lnSpc>
              <a:spcBef>
                <a:spcPts val="0"/>
              </a:spcBef>
              <a:spcAft>
                <a:spcPts val="0"/>
              </a:spcAft>
              <a:buClr>
                <a:schemeClr val="accent1"/>
              </a:buClr>
              <a:buSzPts val="3000"/>
              <a:buFont typeface="Montserrat"/>
              <a:buNone/>
              <a:defRPr b="1" i="0" sz="3000" u="none" cap="none" strike="noStrike">
                <a:solidFill>
                  <a:schemeClr val="accent1"/>
                </a:solidFill>
                <a:latin typeface="Montserrat"/>
                <a:ea typeface="Montserrat"/>
                <a:cs typeface="Montserrat"/>
                <a:sym typeface="Montserrat"/>
              </a:defRPr>
            </a:lvl5pPr>
            <a:lvl6pPr lvl="5" marR="0" rtl="0" algn="l">
              <a:lnSpc>
                <a:spcPct val="90000"/>
              </a:lnSpc>
              <a:spcBef>
                <a:spcPts val="0"/>
              </a:spcBef>
              <a:spcAft>
                <a:spcPts val="0"/>
              </a:spcAft>
              <a:buClr>
                <a:schemeClr val="accent1"/>
              </a:buClr>
              <a:buSzPts val="3000"/>
              <a:buFont typeface="Montserrat"/>
              <a:buNone/>
              <a:defRPr b="1" i="0" sz="3000" u="none" cap="none" strike="noStrike">
                <a:solidFill>
                  <a:schemeClr val="accent1"/>
                </a:solidFill>
                <a:latin typeface="Montserrat"/>
                <a:ea typeface="Montserrat"/>
                <a:cs typeface="Montserrat"/>
                <a:sym typeface="Montserrat"/>
              </a:defRPr>
            </a:lvl6pPr>
            <a:lvl7pPr lvl="6" marR="0" rtl="0" algn="l">
              <a:lnSpc>
                <a:spcPct val="90000"/>
              </a:lnSpc>
              <a:spcBef>
                <a:spcPts val="0"/>
              </a:spcBef>
              <a:spcAft>
                <a:spcPts val="0"/>
              </a:spcAft>
              <a:buClr>
                <a:schemeClr val="accent1"/>
              </a:buClr>
              <a:buSzPts val="3000"/>
              <a:buFont typeface="Montserrat"/>
              <a:buNone/>
              <a:defRPr b="1" i="0" sz="3000" u="none" cap="none" strike="noStrike">
                <a:solidFill>
                  <a:schemeClr val="accent1"/>
                </a:solidFill>
                <a:latin typeface="Montserrat"/>
                <a:ea typeface="Montserrat"/>
                <a:cs typeface="Montserrat"/>
                <a:sym typeface="Montserrat"/>
              </a:defRPr>
            </a:lvl7pPr>
            <a:lvl8pPr lvl="7" marR="0" rtl="0" algn="l">
              <a:lnSpc>
                <a:spcPct val="90000"/>
              </a:lnSpc>
              <a:spcBef>
                <a:spcPts val="0"/>
              </a:spcBef>
              <a:spcAft>
                <a:spcPts val="0"/>
              </a:spcAft>
              <a:buClr>
                <a:schemeClr val="accent1"/>
              </a:buClr>
              <a:buSzPts val="3000"/>
              <a:buFont typeface="Montserrat"/>
              <a:buNone/>
              <a:defRPr b="1" i="0" sz="3000" u="none" cap="none" strike="noStrike">
                <a:solidFill>
                  <a:schemeClr val="accent1"/>
                </a:solidFill>
                <a:latin typeface="Montserrat"/>
                <a:ea typeface="Montserrat"/>
                <a:cs typeface="Montserrat"/>
                <a:sym typeface="Montserrat"/>
              </a:defRPr>
            </a:lvl8pPr>
            <a:lvl9pPr lvl="8" marR="0" rtl="0" algn="l">
              <a:lnSpc>
                <a:spcPct val="90000"/>
              </a:lnSpc>
              <a:spcBef>
                <a:spcPts val="0"/>
              </a:spcBef>
              <a:spcAft>
                <a:spcPts val="0"/>
              </a:spcAft>
              <a:buClr>
                <a:schemeClr val="accent1"/>
              </a:buClr>
              <a:buSzPts val="3000"/>
              <a:buFont typeface="Montserrat"/>
              <a:buNone/>
              <a:defRPr b="1" i="0" sz="3000" u="none" cap="none" strike="noStrike">
                <a:solidFill>
                  <a:schemeClr val="accent1"/>
                </a:solidFill>
                <a:latin typeface="Montserrat"/>
                <a:ea typeface="Montserrat"/>
                <a:cs typeface="Montserrat"/>
                <a:sym typeface="Montserrat"/>
              </a:defRPr>
            </a:lvl9pPr>
          </a:lstStyle>
          <a:p/>
        </p:txBody>
      </p:sp>
      <p:sp>
        <p:nvSpPr>
          <p:cNvPr id="7" name="Google Shape;7;p1"/>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0"/>
              </a:spcBef>
              <a:spcAft>
                <a:spcPts val="0"/>
              </a:spcAft>
              <a:buClr>
                <a:schemeClr val="accent1"/>
              </a:buClr>
              <a:buSzPts val="2400"/>
              <a:buFont typeface="Montserrat Light"/>
              <a:buChar char="●"/>
              <a:defRPr b="0" i="0" sz="2400" u="none" cap="none" strike="noStrike">
                <a:solidFill>
                  <a:schemeClr val="dk1"/>
                </a:solidFill>
                <a:latin typeface="Montserrat Light"/>
                <a:ea typeface="Montserrat Light"/>
                <a:cs typeface="Montserrat Light"/>
                <a:sym typeface="Montserrat Light"/>
              </a:defRPr>
            </a:lvl1pPr>
            <a:lvl2pPr indent="-381000" lvl="1" marL="914400" marR="0" rtl="0" algn="l">
              <a:lnSpc>
                <a:spcPct val="100000"/>
              </a:lnSpc>
              <a:spcBef>
                <a:spcPts val="600"/>
              </a:spcBef>
              <a:spcAft>
                <a:spcPts val="0"/>
              </a:spcAft>
              <a:buClr>
                <a:schemeClr val="accent1"/>
              </a:buClr>
              <a:buSzPts val="2400"/>
              <a:buFont typeface="Montserrat Light"/>
              <a:buChar char="○"/>
              <a:defRPr b="0" i="0" sz="2400" u="none" cap="none" strike="noStrike">
                <a:solidFill>
                  <a:schemeClr val="dk1"/>
                </a:solidFill>
                <a:latin typeface="Montserrat Light"/>
                <a:ea typeface="Montserrat Light"/>
                <a:cs typeface="Montserrat Light"/>
                <a:sym typeface="Montserrat Light"/>
              </a:defRPr>
            </a:lvl2pPr>
            <a:lvl3pPr indent="-381000" lvl="2" marL="1371600" marR="0" rtl="0" algn="l">
              <a:lnSpc>
                <a:spcPct val="100000"/>
              </a:lnSpc>
              <a:spcBef>
                <a:spcPts val="600"/>
              </a:spcBef>
              <a:spcAft>
                <a:spcPts val="0"/>
              </a:spcAft>
              <a:buClr>
                <a:schemeClr val="dk1"/>
              </a:buClr>
              <a:buSzPts val="2400"/>
              <a:buFont typeface="Montserrat Light"/>
              <a:buChar char="■"/>
              <a:defRPr b="0" i="0" sz="2400" u="none" cap="none" strike="noStrike">
                <a:solidFill>
                  <a:schemeClr val="dk1"/>
                </a:solidFill>
                <a:latin typeface="Montserrat Light"/>
                <a:ea typeface="Montserrat Light"/>
                <a:cs typeface="Montserrat Light"/>
                <a:sym typeface="Montserrat Light"/>
              </a:defRPr>
            </a:lvl3pPr>
            <a:lvl4pPr indent="-381000" lvl="3" marL="1828800" marR="0" rtl="0" algn="l">
              <a:lnSpc>
                <a:spcPct val="100000"/>
              </a:lnSpc>
              <a:spcBef>
                <a:spcPts val="600"/>
              </a:spcBef>
              <a:spcAft>
                <a:spcPts val="0"/>
              </a:spcAft>
              <a:buClr>
                <a:schemeClr val="dk1"/>
              </a:buClr>
              <a:buSzPts val="2400"/>
              <a:buFont typeface="Montserrat Light"/>
              <a:buChar char="●"/>
              <a:defRPr b="0" i="0" sz="2400" u="none" cap="none" strike="noStrike">
                <a:solidFill>
                  <a:schemeClr val="dk1"/>
                </a:solidFill>
                <a:latin typeface="Montserrat Light"/>
                <a:ea typeface="Montserrat Light"/>
                <a:cs typeface="Montserrat Light"/>
                <a:sym typeface="Montserrat Light"/>
              </a:defRPr>
            </a:lvl4pPr>
            <a:lvl5pPr indent="-381000" lvl="4" marL="2286000" marR="0" rtl="0" algn="l">
              <a:lnSpc>
                <a:spcPct val="100000"/>
              </a:lnSpc>
              <a:spcBef>
                <a:spcPts val="600"/>
              </a:spcBef>
              <a:spcAft>
                <a:spcPts val="0"/>
              </a:spcAft>
              <a:buClr>
                <a:schemeClr val="dk1"/>
              </a:buClr>
              <a:buSzPts val="2400"/>
              <a:buFont typeface="Montserrat Light"/>
              <a:buChar char="○"/>
              <a:defRPr b="0" i="0" sz="2400" u="none" cap="none" strike="noStrike">
                <a:solidFill>
                  <a:schemeClr val="dk1"/>
                </a:solidFill>
                <a:latin typeface="Montserrat Light"/>
                <a:ea typeface="Montserrat Light"/>
                <a:cs typeface="Montserrat Light"/>
                <a:sym typeface="Montserrat Light"/>
              </a:defRPr>
            </a:lvl5pPr>
            <a:lvl6pPr indent="-381000" lvl="5" marL="2743200" marR="0" rtl="0" algn="l">
              <a:lnSpc>
                <a:spcPct val="100000"/>
              </a:lnSpc>
              <a:spcBef>
                <a:spcPts val="600"/>
              </a:spcBef>
              <a:spcAft>
                <a:spcPts val="0"/>
              </a:spcAft>
              <a:buClr>
                <a:schemeClr val="dk1"/>
              </a:buClr>
              <a:buSzPts val="2400"/>
              <a:buFont typeface="Montserrat Light"/>
              <a:buChar char="■"/>
              <a:defRPr b="0" i="0" sz="2400" u="none" cap="none" strike="noStrike">
                <a:solidFill>
                  <a:schemeClr val="dk1"/>
                </a:solidFill>
                <a:latin typeface="Montserrat Light"/>
                <a:ea typeface="Montserrat Light"/>
                <a:cs typeface="Montserrat Light"/>
                <a:sym typeface="Montserrat Light"/>
              </a:defRPr>
            </a:lvl6pPr>
            <a:lvl7pPr indent="-381000" lvl="6" marL="3200400" marR="0" rtl="0" algn="l">
              <a:lnSpc>
                <a:spcPct val="100000"/>
              </a:lnSpc>
              <a:spcBef>
                <a:spcPts val="600"/>
              </a:spcBef>
              <a:spcAft>
                <a:spcPts val="0"/>
              </a:spcAft>
              <a:buClr>
                <a:schemeClr val="dk1"/>
              </a:buClr>
              <a:buSzPts val="2400"/>
              <a:buFont typeface="Montserrat Light"/>
              <a:buChar char="●"/>
              <a:defRPr b="0" i="0" sz="2400" u="none" cap="none" strike="noStrike">
                <a:solidFill>
                  <a:schemeClr val="dk1"/>
                </a:solidFill>
                <a:latin typeface="Montserrat Light"/>
                <a:ea typeface="Montserrat Light"/>
                <a:cs typeface="Montserrat Light"/>
                <a:sym typeface="Montserrat Light"/>
              </a:defRPr>
            </a:lvl7pPr>
            <a:lvl8pPr indent="-381000" lvl="7" marL="3657600" marR="0" rtl="0" algn="l">
              <a:lnSpc>
                <a:spcPct val="100000"/>
              </a:lnSpc>
              <a:spcBef>
                <a:spcPts val="600"/>
              </a:spcBef>
              <a:spcAft>
                <a:spcPts val="0"/>
              </a:spcAft>
              <a:buClr>
                <a:schemeClr val="dk1"/>
              </a:buClr>
              <a:buSzPts val="2400"/>
              <a:buFont typeface="Montserrat Light"/>
              <a:buChar char="○"/>
              <a:defRPr b="0" i="0" sz="2400" u="none" cap="none" strike="noStrike">
                <a:solidFill>
                  <a:schemeClr val="dk1"/>
                </a:solidFill>
                <a:latin typeface="Montserrat Light"/>
                <a:ea typeface="Montserrat Light"/>
                <a:cs typeface="Montserrat Light"/>
                <a:sym typeface="Montserrat Light"/>
              </a:defRPr>
            </a:lvl8pPr>
            <a:lvl9pPr indent="-381000" lvl="8" marL="4114800" marR="0" rtl="0" algn="l">
              <a:lnSpc>
                <a:spcPct val="100000"/>
              </a:lnSpc>
              <a:spcBef>
                <a:spcPts val="600"/>
              </a:spcBef>
              <a:spcAft>
                <a:spcPts val="600"/>
              </a:spcAft>
              <a:buClr>
                <a:schemeClr val="dk1"/>
              </a:buClr>
              <a:buSzPts val="2400"/>
              <a:buFont typeface="Montserrat Light"/>
              <a:buChar char="■"/>
              <a:defRPr b="0" i="0" sz="2400" u="none" cap="none" strike="noStrike">
                <a:solidFill>
                  <a:schemeClr val="dk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github.com/khanfarhan10/Autonomous-Vehicle-FY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www.youtube.com/watch?v=ATlcEDSPWXY" TargetMode="External"/><Relationship Id="rId4" Type="http://schemas.openxmlformats.org/officeDocument/2006/relationships/image" Target="../media/image3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hyperlink" Target="https://bit.ly/Unet_fyp"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hyperlink" Target="https://arxiv.org/abs/1505.04597" TargetMode="External"/><Relationship Id="rId6" Type="http://schemas.openxmlformats.org/officeDocument/2006/relationships/hyperlink" Target="https://arxiv.org/abs/1804.03999" TargetMode="External"/><Relationship Id="rId7" Type="http://schemas.openxmlformats.org/officeDocument/2006/relationships/hyperlink" Target="https://github.com/qubvel/segmentation_models.pytorch"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wandb.ai/somusan/FYP%20Depth%20Estimation/runs/19c2yisf" TargetMode="External"/><Relationship Id="rId4" Type="http://schemas.openxmlformats.org/officeDocument/2006/relationships/hyperlink" Target="https://wandb.ai/anony-moose-229437/FYP%20Depth%20Estimation/runs/29uiot1l?apiKey=2ef6c2f1a3bd9ba35545da50128ea4e8034a8e57" TargetMode="External"/><Relationship Id="rId5" Type="http://schemas.openxmlformats.org/officeDocument/2006/relationships/hyperlink" Target="https://wandb.ai/somusan/FYP%20Depth%20Estimation/runs/1lw6s1y5" TargetMode="External"/><Relationship Id="rId6" Type="http://schemas.openxmlformats.org/officeDocument/2006/relationships/hyperlink" Target="https://wandb.ai/anony-moose-229468/FYP%20Depth%20Estimation/runs/32o516yv?apiKey=33f8af58b7667e3b954d7fba2512f20d7dc0e7a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github.com/khanfarhan10/Autonomous-Vehicle-FY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wandb.ai/anony-moose-229468/FYP%20Depth%20Estimation/runs/32o516yv?apiKey=33f8af58b7667e3b954d7fba2512f20d7dc0e7a7" TargetMode="External"/><Relationship Id="rId4" Type="http://schemas.openxmlformats.org/officeDocument/2006/relationships/hyperlink" Target="https://wandb.ai/anony-mouse-229842/FYP%20Depth%20Estimation/runs/3dkl0xxa?apiKey=7efbb4a11601dbc6919ed687183a48ddc1bfbfb9" TargetMode="External"/><Relationship Id="rId5" Type="http://schemas.openxmlformats.org/officeDocument/2006/relationships/hyperlink" Target="https://wandb.ai/anony-moose-229868/FYP%20Depth%20Estimation/runs/1nvwf4aa?apiKey=259067d9b6cec7b2aacbe2655de4b33ca2ea5657" TargetMode="External"/><Relationship Id="rId6" Type="http://schemas.openxmlformats.org/officeDocument/2006/relationships/hyperlink" Target="https://wandb.ai/anony-moose-230136/FYP%20Depth%20Estimation/runs/g0zmx4ut?apiKey=95ce55e8cb6b7e590241d27f364a7e6e59e1623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A2Amir/Pix2Pix-for-Semantic-Segmentation-of-Satellite-Images/blob/master/Code/PIX2PIX.ipynb" TargetMode="External"/><Relationship Id="rId4" Type="http://schemas.openxmlformats.org/officeDocument/2006/relationships/hyperlink" Target="https://github.com/A2Amir/Pix2Pix-for-Semantic-Segmentation-of-Satellite-Images/tree/master/Dataset/Klein_Dataset2" TargetMode="External"/><Relationship Id="rId5" Type="http://schemas.openxmlformats.org/officeDocument/2006/relationships/image" Target="../media/image11.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txBox="1"/>
          <p:nvPr/>
        </p:nvSpPr>
        <p:spPr>
          <a:xfrm>
            <a:off x="1306850" y="1346825"/>
            <a:ext cx="7150500" cy="1676100"/>
          </a:xfrm>
          <a:prstGeom prst="rect">
            <a:avLst/>
          </a:prstGeom>
          <a:noFill/>
          <a:ln>
            <a:noFill/>
          </a:ln>
        </p:spPr>
        <p:txBody>
          <a:bodyPr anchorCtr="0" anchor="t" bIns="91425" lIns="91425" spcFirstLastPara="1" rIns="91425" wrap="square" tIns="91425">
            <a:noAutofit/>
          </a:bodyPr>
          <a:lstStyle/>
          <a:p>
            <a:pPr indent="0" lvl="0" marL="0" rtl="0" algn="r">
              <a:spcBef>
                <a:spcPts val="1000"/>
              </a:spcBef>
              <a:spcAft>
                <a:spcPts val="0"/>
              </a:spcAft>
              <a:buNone/>
            </a:pPr>
            <a:r>
              <a:rPr b="1" lang="en" sz="2300">
                <a:solidFill>
                  <a:schemeClr val="dk1"/>
                </a:solidFill>
                <a:latin typeface="Proxima Nova"/>
                <a:ea typeface="Proxima Nova"/>
                <a:cs typeface="Proxima Nova"/>
                <a:sym typeface="Proxima Nova"/>
              </a:rPr>
              <a:t>Advanced Depth Sensing Algorithms for Autonomous Vehicles</a:t>
            </a:r>
            <a:endParaRPr sz="3300">
              <a:solidFill>
                <a:schemeClr val="dk1"/>
              </a:solidFill>
              <a:latin typeface="Montserrat"/>
              <a:ea typeface="Montserrat"/>
              <a:cs typeface="Montserrat"/>
              <a:sym typeface="Montserrat"/>
            </a:endParaRPr>
          </a:p>
        </p:txBody>
      </p:sp>
      <p:sp>
        <p:nvSpPr>
          <p:cNvPr id="92" name="Google Shape;92;p13"/>
          <p:cNvSpPr txBox="1"/>
          <p:nvPr/>
        </p:nvSpPr>
        <p:spPr>
          <a:xfrm>
            <a:off x="6473450" y="3022950"/>
            <a:ext cx="1899900" cy="114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300">
                <a:solidFill>
                  <a:schemeClr val="dk1"/>
                </a:solidFill>
                <a:latin typeface="Lato"/>
                <a:ea typeface="Lato"/>
                <a:cs typeface="Lato"/>
                <a:sym typeface="Lato"/>
              </a:rPr>
              <a:t>Farhan Hai Khan</a:t>
            </a:r>
            <a:endParaRPr sz="1300">
              <a:solidFill>
                <a:schemeClr val="dk1"/>
              </a:solidFill>
              <a:latin typeface="Lato"/>
              <a:ea typeface="Lato"/>
              <a:cs typeface="Lato"/>
              <a:sym typeface="Lato"/>
            </a:endParaRPr>
          </a:p>
          <a:p>
            <a:pPr indent="0" lvl="0" marL="0" rtl="0" algn="r">
              <a:spcBef>
                <a:spcPts val="0"/>
              </a:spcBef>
              <a:spcAft>
                <a:spcPts val="0"/>
              </a:spcAft>
              <a:buNone/>
            </a:pPr>
            <a:r>
              <a:rPr lang="en" sz="1300">
                <a:solidFill>
                  <a:schemeClr val="dk1"/>
                </a:solidFill>
                <a:latin typeface="Lato"/>
                <a:ea typeface="Lato"/>
                <a:cs typeface="Lato"/>
                <a:sym typeface="Lato"/>
              </a:rPr>
              <a:t>Srijani Das</a:t>
            </a:r>
            <a:endParaRPr sz="1300">
              <a:solidFill>
                <a:schemeClr val="dk1"/>
              </a:solidFill>
              <a:latin typeface="Lato"/>
              <a:ea typeface="Lato"/>
              <a:cs typeface="Lato"/>
              <a:sym typeface="Lato"/>
            </a:endParaRPr>
          </a:p>
          <a:p>
            <a:pPr indent="0" lvl="0" marL="0" rtl="0" algn="r">
              <a:spcBef>
                <a:spcPts val="0"/>
              </a:spcBef>
              <a:spcAft>
                <a:spcPts val="0"/>
              </a:spcAft>
              <a:buNone/>
            </a:pPr>
            <a:r>
              <a:rPr lang="en" sz="1300">
                <a:solidFill>
                  <a:schemeClr val="dk1"/>
                </a:solidFill>
                <a:latin typeface="Lato"/>
                <a:ea typeface="Lato"/>
                <a:cs typeface="Lato"/>
                <a:sym typeface="Lato"/>
              </a:rPr>
              <a:t>Soumyadip Sarkar</a:t>
            </a:r>
            <a:endParaRPr sz="1300">
              <a:solidFill>
                <a:schemeClr val="dk1"/>
              </a:solidFill>
              <a:latin typeface="Lato"/>
              <a:ea typeface="Lato"/>
              <a:cs typeface="Lato"/>
              <a:sym typeface="Lato"/>
            </a:endParaRPr>
          </a:p>
          <a:p>
            <a:pPr indent="0" lvl="0" marL="0" rtl="0" algn="r">
              <a:spcBef>
                <a:spcPts val="0"/>
              </a:spcBef>
              <a:spcAft>
                <a:spcPts val="0"/>
              </a:spcAft>
              <a:buNone/>
            </a:pPr>
            <a:r>
              <a:rPr lang="en" sz="1300">
                <a:solidFill>
                  <a:schemeClr val="dk1"/>
                </a:solidFill>
                <a:latin typeface="Lato"/>
                <a:ea typeface="Lato"/>
                <a:cs typeface="Lato"/>
                <a:sym typeface="Lato"/>
              </a:rPr>
              <a:t>Deepjyoti Misra</a:t>
            </a:r>
            <a:endParaRPr sz="1300">
              <a:solidFill>
                <a:schemeClr val="dk1"/>
              </a:solidFill>
              <a:latin typeface="Lato"/>
              <a:ea typeface="Lato"/>
              <a:cs typeface="Lato"/>
              <a:sym typeface="Lato"/>
            </a:endParaRPr>
          </a:p>
          <a:p>
            <a:pPr indent="0" lvl="0" marL="0" rtl="0" algn="r">
              <a:spcBef>
                <a:spcPts val="0"/>
              </a:spcBef>
              <a:spcAft>
                <a:spcPts val="0"/>
              </a:spcAft>
              <a:buNone/>
            </a:pPr>
            <a:r>
              <a:rPr lang="en" sz="1300">
                <a:solidFill>
                  <a:schemeClr val="dk1"/>
                </a:solidFill>
                <a:latin typeface="Lato"/>
                <a:ea typeface="Lato"/>
                <a:cs typeface="Lato"/>
                <a:sym typeface="Lato"/>
              </a:rPr>
              <a:t>Anand Saha</a:t>
            </a:r>
            <a:endParaRPr sz="1300">
              <a:solidFill>
                <a:schemeClr val="dk1"/>
              </a:solidFill>
              <a:latin typeface="Lato"/>
              <a:ea typeface="Lato"/>
              <a:cs typeface="Lato"/>
              <a:sym typeface="Lato"/>
            </a:endParaRPr>
          </a:p>
          <a:p>
            <a:pPr indent="0" lvl="0" marL="0" rtl="0" algn="r">
              <a:lnSpc>
                <a:spcPct val="115000"/>
              </a:lnSpc>
              <a:spcBef>
                <a:spcPts val="0"/>
              </a:spcBef>
              <a:spcAft>
                <a:spcPts val="1600"/>
              </a:spcAft>
              <a:buNone/>
            </a:pPr>
            <a:r>
              <a:t/>
            </a:r>
            <a:endParaRPr sz="1300">
              <a:solidFill>
                <a:schemeClr val="dk1"/>
              </a:solidFill>
              <a:latin typeface="Lato"/>
              <a:ea typeface="Lato"/>
              <a:cs typeface="Lato"/>
              <a:sym typeface="Lato"/>
            </a:endParaRPr>
          </a:p>
        </p:txBody>
      </p:sp>
      <p:sp>
        <p:nvSpPr>
          <p:cNvPr id="93" name="Google Shape;93;p13"/>
          <p:cNvSpPr txBox="1"/>
          <p:nvPr/>
        </p:nvSpPr>
        <p:spPr>
          <a:xfrm>
            <a:off x="4023525" y="3287850"/>
            <a:ext cx="274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Mentor :</a:t>
            </a:r>
            <a:endParaRPr>
              <a:solidFill>
                <a:schemeClr val="dk1"/>
              </a:solidFill>
              <a:latin typeface="Lato"/>
              <a:ea typeface="Lato"/>
              <a:cs typeface="Lato"/>
              <a:sym typeface="Lato"/>
            </a:endParaRPr>
          </a:p>
          <a:p>
            <a:pPr indent="0" lvl="0" marL="0" rtl="0" algn="ctr">
              <a:spcBef>
                <a:spcPts val="0"/>
              </a:spcBef>
              <a:spcAft>
                <a:spcPts val="0"/>
              </a:spcAft>
              <a:buNone/>
            </a:pPr>
            <a:r>
              <a:rPr lang="en">
                <a:solidFill>
                  <a:schemeClr val="dk1"/>
                </a:solidFill>
                <a:latin typeface="Lato"/>
                <a:ea typeface="Lato"/>
                <a:cs typeface="Lato"/>
                <a:sym typeface="Lato"/>
              </a:rPr>
              <a:t>Prof. Sanjoy Mondal</a:t>
            </a:r>
            <a:endParaRPr>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Anchor box</a:t>
            </a:r>
            <a:endParaRPr/>
          </a:p>
        </p:txBody>
      </p:sp>
      <p:sp>
        <p:nvSpPr>
          <p:cNvPr id="179" name="Google Shape;179;p22"/>
          <p:cNvSpPr txBox="1"/>
          <p:nvPr>
            <p:ph idx="1" type="body"/>
          </p:nvPr>
        </p:nvSpPr>
        <p:spPr>
          <a:xfrm>
            <a:off x="702075" y="1430150"/>
            <a:ext cx="7951800" cy="30339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sz="2000"/>
              <a:t>They consists of the coordinates of the object/ obstruction.</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a:t>
            </a:r>
            <a:r>
              <a:rPr lang="en" sz="2000"/>
              <a:t> coordinates are finalized by normalization and vigorous training algorithms.</a:t>
            </a:r>
            <a:endParaRPr sz="2000"/>
          </a:p>
          <a:p>
            <a:pPr indent="0" lvl="0" marL="0" rtl="0" algn="l">
              <a:spcBef>
                <a:spcPts val="0"/>
              </a:spcBef>
              <a:spcAft>
                <a:spcPts val="0"/>
              </a:spcAft>
              <a:buNone/>
            </a:pPr>
            <a:r>
              <a:t/>
            </a:r>
            <a:endParaRPr sz="2000"/>
          </a:p>
          <a:p>
            <a:pPr indent="0" lvl="0" marL="457200" rtl="0" algn="l">
              <a:spcBef>
                <a:spcPts val="0"/>
              </a:spcBef>
              <a:spcAft>
                <a:spcPts val="0"/>
              </a:spcAft>
              <a:buNone/>
            </a:pPr>
            <a:r>
              <a:t/>
            </a:r>
            <a:endParaRPr sz="2000"/>
          </a:p>
        </p:txBody>
      </p:sp>
      <p:pic>
        <p:nvPicPr>
          <p:cNvPr id="180" name="Google Shape;180;p22"/>
          <p:cNvPicPr preferRelativeResize="0"/>
          <p:nvPr/>
        </p:nvPicPr>
        <p:blipFill>
          <a:blip r:embed="rId3">
            <a:alphaModFix/>
          </a:blip>
          <a:stretch>
            <a:fillRect/>
          </a:stretch>
        </p:blipFill>
        <p:spPr>
          <a:xfrm>
            <a:off x="1573204" y="2759080"/>
            <a:ext cx="5997600" cy="231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Triangulation Estimation : Monocular Depth Sensing</a:t>
            </a:r>
            <a:endParaRPr/>
          </a:p>
        </p:txBody>
      </p:sp>
      <p:pic>
        <p:nvPicPr>
          <p:cNvPr id="186" name="Google Shape;186;p23"/>
          <p:cNvPicPr preferRelativeResize="0"/>
          <p:nvPr/>
        </p:nvPicPr>
        <p:blipFill>
          <a:blip r:embed="rId3">
            <a:alphaModFix/>
          </a:blip>
          <a:stretch>
            <a:fillRect/>
          </a:stretch>
        </p:blipFill>
        <p:spPr>
          <a:xfrm>
            <a:off x="4317825" y="1232300"/>
            <a:ext cx="4678573" cy="3606400"/>
          </a:xfrm>
          <a:prstGeom prst="rect">
            <a:avLst/>
          </a:prstGeom>
          <a:noFill/>
          <a:ln>
            <a:noFill/>
          </a:ln>
        </p:spPr>
      </p:pic>
      <p:sp>
        <p:nvSpPr>
          <p:cNvPr id="187" name="Google Shape;187;p23"/>
          <p:cNvSpPr txBox="1"/>
          <p:nvPr>
            <p:ph idx="1" type="body"/>
          </p:nvPr>
        </p:nvSpPr>
        <p:spPr>
          <a:xfrm>
            <a:off x="702075" y="1430150"/>
            <a:ext cx="3774000" cy="34716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sz="2000"/>
              <a:t>Estimation of Actual Depth on the Basis of Angle of View Estimation</a:t>
            </a:r>
            <a:r>
              <a:rPr lang="en" sz="2000"/>
              <a:t>.</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An approximation method for obtaining the Object Distance &amp; Depth from the Point of View.</a:t>
            </a:r>
            <a:br>
              <a:rPr lang="en" sz="2000"/>
            </a:br>
            <a:endParaRPr sz="2000"/>
          </a:p>
          <a:p>
            <a:pPr indent="-355600" lvl="0" marL="457200" rtl="0" algn="l">
              <a:spcBef>
                <a:spcPts val="0"/>
              </a:spcBef>
              <a:spcAft>
                <a:spcPts val="0"/>
              </a:spcAft>
              <a:buSzPts val="2000"/>
              <a:buChar char="❏"/>
            </a:pPr>
            <a:r>
              <a:rPr lang="en" sz="2000"/>
              <a:t>Can be applied with any object detection model.</a:t>
            </a:r>
            <a:endParaRPr sz="2000"/>
          </a:p>
          <a:p>
            <a:pPr indent="0" lvl="0" marL="0" rtl="0" algn="l">
              <a:spcBef>
                <a:spcPts val="0"/>
              </a:spcBef>
              <a:spcAft>
                <a:spcPts val="0"/>
              </a:spcAft>
              <a:buNone/>
            </a:pPr>
            <a:r>
              <a:t/>
            </a:r>
            <a:endParaRPr sz="2000"/>
          </a:p>
          <a:p>
            <a:pPr indent="0" lvl="0" marL="457200" rtl="0" algn="l">
              <a:spcBef>
                <a:spcPts val="0"/>
              </a:spcBef>
              <a:spcAft>
                <a:spcPts val="0"/>
              </a:spcAft>
              <a:buNone/>
            </a:pPr>
            <a:r>
              <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Triangulation Estimation : Mathematical Modelling</a:t>
            </a:r>
            <a:endParaRPr/>
          </a:p>
        </p:txBody>
      </p:sp>
      <p:pic>
        <p:nvPicPr>
          <p:cNvPr id="193" name="Google Shape;193;p24"/>
          <p:cNvPicPr preferRelativeResize="0"/>
          <p:nvPr/>
        </p:nvPicPr>
        <p:blipFill>
          <a:blip r:embed="rId3">
            <a:alphaModFix/>
          </a:blip>
          <a:stretch>
            <a:fillRect/>
          </a:stretch>
        </p:blipFill>
        <p:spPr>
          <a:xfrm>
            <a:off x="589650" y="1292650"/>
            <a:ext cx="8077462" cy="3606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Triangulation Estimation : </a:t>
            </a:r>
            <a:br>
              <a:rPr lang="en"/>
            </a:br>
            <a:r>
              <a:rPr lang="en"/>
              <a:t>Relevant Equations</a:t>
            </a:r>
            <a:endParaRPr/>
          </a:p>
        </p:txBody>
      </p:sp>
      <p:pic>
        <p:nvPicPr>
          <p:cNvPr id="199" name="Google Shape;199;p25"/>
          <p:cNvPicPr preferRelativeResize="0"/>
          <p:nvPr/>
        </p:nvPicPr>
        <p:blipFill>
          <a:blip r:embed="rId3">
            <a:alphaModFix/>
          </a:blip>
          <a:stretch>
            <a:fillRect/>
          </a:stretch>
        </p:blipFill>
        <p:spPr>
          <a:xfrm>
            <a:off x="152400" y="1695375"/>
            <a:ext cx="8839200" cy="23685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PointRend Instance Segmentation</a:t>
            </a:r>
            <a:endParaRPr/>
          </a:p>
        </p:txBody>
      </p:sp>
      <p:sp>
        <p:nvSpPr>
          <p:cNvPr id="205" name="Google Shape;205;p26"/>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en" sz="1800">
                <a:solidFill>
                  <a:srgbClr val="000000"/>
                </a:solidFill>
                <a:latin typeface="Times New Roman"/>
                <a:ea typeface="Times New Roman"/>
                <a:cs typeface="Times New Roman"/>
                <a:sym typeface="Times New Roman"/>
              </a:rPr>
              <a:t>Point-based Rendering neural network module: a module that performs point-based segmentation.</a:t>
            </a:r>
            <a:endParaRPr sz="18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Some advanced designs that can be used in image segmentation are yolov, u-net &amp;u-net++</a:t>
            </a:r>
            <a:endParaRPr sz="1800">
              <a:solidFill>
                <a:srgbClr val="000000"/>
              </a:solidFill>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452550" y="183925"/>
            <a:ext cx="2320500" cy="1327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PointRend Outputs</a:t>
            </a:r>
            <a:endParaRPr/>
          </a:p>
        </p:txBody>
      </p:sp>
      <p:pic>
        <p:nvPicPr>
          <p:cNvPr id="211" name="Google Shape;211;p27"/>
          <p:cNvPicPr preferRelativeResize="0"/>
          <p:nvPr/>
        </p:nvPicPr>
        <p:blipFill>
          <a:blip r:embed="rId3">
            <a:alphaModFix/>
          </a:blip>
          <a:stretch>
            <a:fillRect/>
          </a:stretch>
        </p:blipFill>
        <p:spPr>
          <a:xfrm>
            <a:off x="2773050" y="1039375"/>
            <a:ext cx="6191725" cy="410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Triangulation Estimation : </a:t>
            </a:r>
            <a:br>
              <a:rPr lang="en"/>
            </a:br>
            <a:r>
              <a:rPr lang="en"/>
              <a:t>Simulation Results</a:t>
            </a:r>
            <a:endParaRPr/>
          </a:p>
        </p:txBody>
      </p:sp>
      <p:pic>
        <p:nvPicPr>
          <p:cNvPr id="217" name="Google Shape;217;p28"/>
          <p:cNvPicPr preferRelativeResize="0"/>
          <p:nvPr/>
        </p:nvPicPr>
        <p:blipFill>
          <a:blip r:embed="rId3">
            <a:alphaModFix/>
          </a:blip>
          <a:stretch>
            <a:fillRect/>
          </a:stretch>
        </p:blipFill>
        <p:spPr>
          <a:xfrm>
            <a:off x="2022625" y="1301300"/>
            <a:ext cx="5692351" cy="3773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type="title"/>
          </p:nvPr>
        </p:nvSpPr>
        <p:spPr>
          <a:xfrm>
            <a:off x="134875" y="103350"/>
            <a:ext cx="2235600" cy="168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PointRend Outputs</a:t>
            </a:r>
            <a:endParaRPr/>
          </a:p>
        </p:txBody>
      </p:sp>
      <p:pic>
        <p:nvPicPr>
          <p:cNvPr id="223" name="Google Shape;223;p29"/>
          <p:cNvPicPr preferRelativeResize="0"/>
          <p:nvPr/>
        </p:nvPicPr>
        <p:blipFill>
          <a:blip r:embed="rId3">
            <a:alphaModFix/>
          </a:blip>
          <a:stretch>
            <a:fillRect/>
          </a:stretch>
        </p:blipFill>
        <p:spPr>
          <a:xfrm>
            <a:off x="2370475" y="543625"/>
            <a:ext cx="6694298" cy="4461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Triangulation Estimation : </a:t>
            </a:r>
            <a:br>
              <a:rPr lang="en"/>
            </a:br>
            <a:r>
              <a:rPr lang="en"/>
              <a:t>Simulation Results</a:t>
            </a:r>
            <a:endParaRPr/>
          </a:p>
        </p:txBody>
      </p:sp>
      <p:pic>
        <p:nvPicPr>
          <p:cNvPr id="229" name="Google Shape;229;p30"/>
          <p:cNvPicPr preferRelativeResize="0"/>
          <p:nvPr/>
        </p:nvPicPr>
        <p:blipFill>
          <a:blip r:embed="rId3">
            <a:alphaModFix/>
          </a:blip>
          <a:stretch>
            <a:fillRect/>
          </a:stretch>
        </p:blipFill>
        <p:spPr>
          <a:xfrm>
            <a:off x="3201675" y="1312850"/>
            <a:ext cx="5410924" cy="36064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Image segmentation</a:t>
            </a:r>
            <a:endParaRPr/>
          </a:p>
        </p:txBody>
      </p:sp>
      <p:sp>
        <p:nvSpPr>
          <p:cNvPr id="235" name="Google Shape;235;p31"/>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en" sz="1800">
                <a:solidFill>
                  <a:srgbClr val="000000"/>
                </a:solidFill>
                <a:latin typeface="Times New Roman"/>
                <a:ea typeface="Times New Roman"/>
                <a:cs typeface="Times New Roman"/>
                <a:sym typeface="Times New Roman"/>
              </a:rPr>
              <a:t>Image segmentation is the process of partitioning a digital image into multiple image segments known as image regions</a:t>
            </a:r>
            <a:endParaRPr sz="18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Some advanced designs that can be used in image segmentation are yolov, u-net &amp;u-net++</a:t>
            </a:r>
            <a:endParaRPr sz="1800">
              <a:solidFill>
                <a:srgbClr val="000000"/>
              </a:solidFill>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id="236" name="Google Shape;236;p31"/>
          <p:cNvPicPr preferRelativeResize="0"/>
          <p:nvPr/>
        </p:nvPicPr>
        <p:blipFill rotWithShape="1">
          <a:blip r:embed="rId3">
            <a:alphaModFix/>
          </a:blip>
          <a:srcRect b="9169" l="0" r="0" t="16035"/>
          <a:stretch/>
        </p:blipFill>
        <p:spPr>
          <a:xfrm>
            <a:off x="2898825" y="2487800"/>
            <a:ext cx="6058200" cy="2548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title"/>
          </p:nvPr>
        </p:nvSpPr>
        <p:spPr>
          <a:xfrm>
            <a:off x="621800" y="302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Problem Statement: General</a:t>
            </a:r>
            <a:endParaRPr/>
          </a:p>
        </p:txBody>
      </p:sp>
      <p:sp>
        <p:nvSpPr>
          <p:cNvPr id="99" name="Google Shape;99;p14"/>
          <p:cNvSpPr txBox="1"/>
          <p:nvPr>
            <p:ph idx="1" type="body"/>
          </p:nvPr>
        </p:nvSpPr>
        <p:spPr>
          <a:xfrm>
            <a:off x="708550" y="936476"/>
            <a:ext cx="7433400" cy="37134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To perform accurate and efficient depth sensing for better autonomous driving.</a:t>
            </a:r>
            <a:endParaRPr b="1" sz="1500">
              <a:latin typeface="Montserrat"/>
              <a:ea typeface="Montserrat"/>
              <a:cs typeface="Montserrat"/>
              <a:sym typeface="Montserrat"/>
            </a:endParaRPr>
          </a:p>
          <a:p>
            <a:pPr indent="0" lvl="0" marL="457200" rtl="0" algn="l">
              <a:spcBef>
                <a:spcPts val="0"/>
              </a:spcBef>
              <a:spcAft>
                <a:spcPts val="0"/>
              </a:spcAft>
              <a:buNone/>
            </a:pPr>
            <a:r>
              <a:t/>
            </a:r>
            <a:endParaRPr b="1" sz="1500">
              <a:latin typeface="Montserrat"/>
              <a:ea typeface="Montserrat"/>
              <a:cs typeface="Montserrat"/>
              <a:sym typeface="Montserrat"/>
            </a:endParaRPr>
          </a:p>
          <a:p>
            <a:pPr indent="0" lvl="0" marL="457200" rtl="0" algn="l">
              <a:spcBef>
                <a:spcPts val="0"/>
              </a:spcBef>
              <a:spcAft>
                <a:spcPts val="0"/>
              </a:spcAft>
              <a:buNone/>
            </a:pPr>
            <a:r>
              <a:t/>
            </a:r>
            <a:endParaRPr b="1"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Object Tracking : Object Detection and Instance Segmentation - Region and Object of Interest identification</a:t>
            </a:r>
            <a:endParaRPr b="1" sz="1500">
              <a:latin typeface="Montserrat"/>
              <a:ea typeface="Montserrat"/>
              <a:cs typeface="Montserrat"/>
              <a:sym typeface="Montserrat"/>
            </a:endParaRPr>
          </a:p>
          <a:p>
            <a:pPr indent="0" lvl="0" marL="457200" rtl="0" algn="l">
              <a:spcBef>
                <a:spcPts val="0"/>
              </a:spcBef>
              <a:spcAft>
                <a:spcPts val="0"/>
              </a:spcAft>
              <a:buNone/>
            </a:pPr>
            <a:r>
              <a:t/>
            </a:r>
            <a:endParaRPr b="1" sz="1500">
              <a:latin typeface="Montserrat"/>
              <a:ea typeface="Montserrat"/>
              <a:cs typeface="Montserrat"/>
              <a:sym typeface="Montserrat"/>
            </a:endParaRPr>
          </a:p>
          <a:p>
            <a:pPr indent="0" lvl="0" marL="457200" rtl="0" algn="l">
              <a:spcBef>
                <a:spcPts val="0"/>
              </a:spcBef>
              <a:spcAft>
                <a:spcPts val="0"/>
              </a:spcAft>
              <a:buNone/>
            </a:pPr>
            <a:r>
              <a:t/>
            </a:r>
            <a:endParaRPr b="1" sz="1500">
              <a:latin typeface="Montserrat"/>
              <a:ea typeface="Montserrat"/>
              <a:cs typeface="Montserrat"/>
              <a:sym typeface="Montserrat"/>
            </a:endParaRPr>
          </a:p>
          <a:p>
            <a:pPr indent="-323850" lvl="0" marL="457200" rtl="0" algn="l">
              <a:spcBef>
                <a:spcPts val="0"/>
              </a:spcBef>
              <a:spcAft>
                <a:spcPts val="0"/>
              </a:spcAft>
              <a:buSzPts val="1500"/>
              <a:buChar char="-"/>
            </a:pPr>
            <a:r>
              <a:rPr lang="en" sz="1500"/>
              <a:t>In this case the problem statement is to detect objects and sensing the depth from a captured or given image. The objects are mainly cars, trees, human beings, bench, road, cycle and many more which can become an obstacle for an self driving electric vehicle. </a:t>
            </a:r>
            <a:endParaRPr sz="1500"/>
          </a:p>
          <a:p>
            <a:pPr indent="0" lvl="0" marL="0" rtl="0" algn="l">
              <a:spcBef>
                <a:spcPts val="0"/>
              </a:spcBef>
              <a:spcAft>
                <a:spcPts val="0"/>
              </a:spcAft>
              <a:buNone/>
            </a:pPr>
            <a:r>
              <a:t/>
            </a:r>
            <a:endParaRPr sz="800"/>
          </a:p>
        </p:txBody>
      </p:sp>
      <p:sp>
        <p:nvSpPr>
          <p:cNvPr id="100" name="Google Shape;100;p14"/>
          <p:cNvSpPr txBox="1"/>
          <p:nvPr/>
        </p:nvSpPr>
        <p:spPr>
          <a:xfrm>
            <a:off x="353575" y="4803275"/>
            <a:ext cx="4356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Our github: </a:t>
            </a:r>
            <a:r>
              <a:rPr lang="en" sz="800" u="sng">
                <a:solidFill>
                  <a:schemeClr val="hlink"/>
                </a:solidFill>
                <a:latin typeface="Montserrat Light"/>
                <a:ea typeface="Montserrat Light"/>
                <a:cs typeface="Montserrat Light"/>
                <a:sym typeface="Montserrat Light"/>
                <a:hlinkClick r:id="rId3"/>
              </a:rPr>
              <a:t>https://github.com/khanfarhan10/Autonomous-Vehicle-FYP</a:t>
            </a:r>
            <a:endParaRPr sz="800">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769325" y="305900"/>
            <a:ext cx="74334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600"/>
              <a:t>Semantic segmentation </a:t>
            </a:r>
            <a:endParaRPr sz="2600"/>
          </a:p>
        </p:txBody>
      </p:sp>
      <p:sp>
        <p:nvSpPr>
          <p:cNvPr id="242" name="Google Shape;242;p32"/>
          <p:cNvSpPr txBox="1"/>
          <p:nvPr>
            <p:ph idx="1" type="body"/>
          </p:nvPr>
        </p:nvSpPr>
        <p:spPr>
          <a:xfrm>
            <a:off x="855300" y="830976"/>
            <a:ext cx="7433400" cy="363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sz="1050">
                <a:solidFill>
                  <a:srgbClr val="757575"/>
                </a:solidFill>
                <a:highlight>
                  <a:srgbClr val="FFFFFF"/>
                </a:highlight>
                <a:latin typeface="Arial"/>
                <a:ea typeface="Arial"/>
                <a:cs typeface="Arial"/>
                <a:sym typeface="Arial"/>
              </a:rPr>
              <a:t>Source: </a:t>
            </a:r>
            <a:r>
              <a:rPr lang="en" sz="1050" u="sng">
                <a:solidFill>
                  <a:schemeClr val="hlink"/>
                </a:solidFill>
                <a:highlight>
                  <a:srgbClr val="FFFFFF"/>
                </a:highlight>
                <a:latin typeface="Arial"/>
                <a:ea typeface="Arial"/>
                <a:cs typeface="Arial"/>
                <a:sym typeface="Arial"/>
                <a:hlinkClick r:id="rId3"/>
              </a:rPr>
              <a:t>https://www.youtube.com/watch?v=ATlcEDSPWXY</a:t>
            </a:r>
            <a:endParaRPr/>
          </a:p>
        </p:txBody>
      </p:sp>
      <p:pic>
        <p:nvPicPr>
          <p:cNvPr id="243" name="Google Shape;243;p32"/>
          <p:cNvPicPr preferRelativeResize="0"/>
          <p:nvPr/>
        </p:nvPicPr>
        <p:blipFill>
          <a:blip r:embed="rId4">
            <a:alphaModFix/>
          </a:blip>
          <a:stretch>
            <a:fillRect/>
          </a:stretch>
        </p:blipFill>
        <p:spPr>
          <a:xfrm>
            <a:off x="1690625" y="927700"/>
            <a:ext cx="5584475" cy="314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Poin</a:t>
            </a:r>
            <a:r>
              <a:rPr lang="en"/>
              <a:t>trend design</a:t>
            </a:r>
            <a:endParaRPr/>
          </a:p>
        </p:txBody>
      </p:sp>
      <p:sp>
        <p:nvSpPr>
          <p:cNvPr id="249" name="Google Shape;249;p33"/>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212529"/>
              </a:buClr>
              <a:buSzPts val="1800"/>
              <a:buFont typeface="Times New Roman"/>
              <a:buChar char="❏"/>
            </a:pPr>
            <a:r>
              <a:rPr lang="en" sz="1800">
                <a:solidFill>
                  <a:srgbClr val="212529"/>
                </a:solidFill>
                <a:highlight>
                  <a:srgbClr val="FFFFFF"/>
                </a:highlight>
                <a:latin typeface="Times New Roman"/>
                <a:ea typeface="Times New Roman"/>
                <a:cs typeface="Times New Roman"/>
                <a:sym typeface="Times New Roman"/>
              </a:rPr>
              <a:t>A PointRend module accepts one or more typical CNN feature maps f(xi,yi) that are defined over regular grids, and outputs high-resolution predictions p(xi′,yi′) over finer grid.</a:t>
            </a:r>
            <a:endParaRPr sz="1800">
              <a:solidFill>
                <a:srgbClr val="212529"/>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rgbClr val="212529"/>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212529"/>
              </a:buClr>
              <a:buSzPts val="1800"/>
              <a:buFont typeface="Times New Roman"/>
              <a:buChar char="❏"/>
            </a:pPr>
            <a:r>
              <a:rPr lang="en" sz="1800">
                <a:solidFill>
                  <a:srgbClr val="000000"/>
                </a:solidFill>
                <a:latin typeface="Times New Roman"/>
                <a:ea typeface="Times New Roman"/>
                <a:cs typeface="Times New Roman"/>
                <a:sym typeface="Times New Roman"/>
              </a:rPr>
              <a:t>These samples are then</a:t>
            </a:r>
            <a:endParaRPr sz="18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rgbClr val="000000"/>
                </a:solidFill>
                <a:latin typeface="Times New Roman"/>
                <a:ea typeface="Times New Roman"/>
                <a:cs typeface="Times New Roman"/>
                <a:sym typeface="Times New Roman"/>
              </a:rPr>
              <a:t> refined using </a:t>
            </a:r>
            <a:r>
              <a:rPr lang="en" sz="1800">
                <a:solidFill>
                  <a:srgbClr val="000000"/>
                </a:solidFill>
                <a:latin typeface="Times New Roman"/>
                <a:ea typeface="Times New Roman"/>
                <a:cs typeface="Times New Roman"/>
                <a:sym typeface="Times New Roman"/>
              </a:rPr>
              <a:t>lightweight</a:t>
            </a:r>
            <a:endParaRPr sz="18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rgbClr val="000000"/>
                </a:solidFill>
                <a:latin typeface="Times New Roman"/>
                <a:ea typeface="Times New Roman"/>
                <a:cs typeface="Times New Roman"/>
                <a:sym typeface="Times New Roman"/>
              </a:rPr>
              <a:t> Multilayer perceptrons i.e.</a:t>
            </a:r>
            <a:endParaRPr sz="18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rgbClr val="000000"/>
                </a:solidFill>
                <a:latin typeface="Times New Roman"/>
                <a:ea typeface="Times New Roman"/>
                <a:cs typeface="Times New Roman"/>
                <a:sym typeface="Times New Roman"/>
              </a:rPr>
              <a:t>Neural networks.</a:t>
            </a:r>
            <a:endParaRPr sz="1800">
              <a:solidFill>
                <a:srgbClr val="000000"/>
              </a:solidFill>
              <a:latin typeface="Times New Roman"/>
              <a:ea typeface="Times New Roman"/>
              <a:cs typeface="Times New Roman"/>
              <a:sym typeface="Times New Roman"/>
            </a:endParaRPr>
          </a:p>
        </p:txBody>
      </p:sp>
      <p:pic>
        <p:nvPicPr>
          <p:cNvPr id="250" name="Google Shape;250;p33"/>
          <p:cNvPicPr preferRelativeResize="0"/>
          <p:nvPr/>
        </p:nvPicPr>
        <p:blipFill rotWithShape="1">
          <a:blip r:embed="rId3">
            <a:alphaModFix/>
          </a:blip>
          <a:srcRect b="18035" l="8667" r="0" t="7929"/>
          <a:stretch/>
        </p:blipFill>
        <p:spPr>
          <a:xfrm>
            <a:off x="3899875" y="2121500"/>
            <a:ext cx="5136099" cy="2869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388325" y="1889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U-net design</a:t>
            </a:r>
            <a:endParaRPr/>
          </a:p>
        </p:txBody>
      </p:sp>
      <p:sp>
        <p:nvSpPr>
          <p:cNvPr id="256" name="Google Shape;256;p34"/>
          <p:cNvSpPr txBox="1"/>
          <p:nvPr>
            <p:ph idx="1" type="body"/>
          </p:nvPr>
        </p:nvSpPr>
        <p:spPr>
          <a:xfrm>
            <a:off x="481700" y="849750"/>
            <a:ext cx="4655100" cy="36732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500">
                <a:solidFill>
                  <a:srgbClr val="292929"/>
                </a:solidFill>
                <a:highlight>
                  <a:srgbClr val="FFFFFF"/>
                </a:highlight>
                <a:latin typeface="Georgia"/>
                <a:ea typeface="Georgia"/>
                <a:cs typeface="Georgia"/>
                <a:sym typeface="Georgia"/>
              </a:rPr>
              <a:t>The U-net was developed by Olaf Ronneberger et al. for Bio Medical Image Segmentation. The architecture contains two paths. First path is the contraction path (also called as the encoder) which is used to capture the context in the image. The encoder is just a traditional stack of convolutional and max pooling layers. The second path is the symmetric expanding path (also called as the decoder) which is used to enable precise localization using transposed convolutions. Thus it is an end-to-end fully convolutional network (FCN), i.e. it only contains Convolutional layers and does not contain any Dense layer because of which it can accept image of any size.</a:t>
            </a:r>
            <a:endParaRPr sz="18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id="257" name="Google Shape;257;p34"/>
          <p:cNvPicPr preferRelativeResize="0"/>
          <p:nvPr/>
        </p:nvPicPr>
        <p:blipFill>
          <a:blip r:embed="rId3">
            <a:alphaModFix/>
          </a:blip>
          <a:stretch>
            <a:fillRect/>
          </a:stretch>
        </p:blipFill>
        <p:spPr>
          <a:xfrm>
            <a:off x="5405050" y="759638"/>
            <a:ext cx="3654426" cy="3504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5"/>
          <p:cNvPicPr preferRelativeResize="0"/>
          <p:nvPr/>
        </p:nvPicPr>
        <p:blipFill>
          <a:blip r:embed="rId3">
            <a:alphaModFix/>
          </a:blip>
          <a:stretch>
            <a:fillRect/>
          </a:stretch>
        </p:blipFill>
        <p:spPr>
          <a:xfrm>
            <a:off x="51507" y="0"/>
            <a:ext cx="9040982"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U-net ++</a:t>
            </a:r>
            <a:endParaRPr/>
          </a:p>
        </p:txBody>
      </p:sp>
      <p:sp>
        <p:nvSpPr>
          <p:cNvPr id="268" name="Google Shape;268;p36"/>
          <p:cNvSpPr txBox="1"/>
          <p:nvPr>
            <p:ph idx="1" type="body"/>
          </p:nvPr>
        </p:nvSpPr>
        <p:spPr>
          <a:xfrm>
            <a:off x="855300" y="1430150"/>
            <a:ext cx="34794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A much </a:t>
            </a:r>
            <a:r>
              <a:rPr lang="en"/>
              <a:t>advanced</a:t>
            </a:r>
            <a:r>
              <a:rPr lang="en"/>
              <a:t> version of u-net having deep supervision and minimal loss layer.</a:t>
            </a:r>
            <a:endParaRPr/>
          </a:p>
          <a:p>
            <a:pPr indent="0" lvl="0" marL="457200" rtl="0" algn="l">
              <a:spcBef>
                <a:spcPts val="0"/>
              </a:spcBef>
              <a:spcAft>
                <a:spcPts val="0"/>
              </a:spcAft>
              <a:buNone/>
            </a:pPr>
            <a:r>
              <a:rPr lang="en"/>
              <a:t> </a:t>
            </a:r>
            <a:endParaRPr/>
          </a:p>
          <a:p>
            <a:pPr indent="0" lvl="0" marL="457200" rtl="0" algn="l">
              <a:spcBef>
                <a:spcPts val="0"/>
              </a:spcBef>
              <a:spcAft>
                <a:spcPts val="0"/>
              </a:spcAft>
              <a:buNone/>
            </a:pPr>
            <a:r>
              <a:t/>
            </a:r>
            <a:endParaRPr/>
          </a:p>
        </p:txBody>
      </p:sp>
      <p:pic>
        <p:nvPicPr>
          <p:cNvPr id="269" name="Google Shape;269;p36"/>
          <p:cNvPicPr preferRelativeResize="0"/>
          <p:nvPr/>
        </p:nvPicPr>
        <p:blipFill>
          <a:blip r:embed="rId3">
            <a:alphaModFix/>
          </a:blip>
          <a:stretch>
            <a:fillRect/>
          </a:stretch>
        </p:blipFill>
        <p:spPr>
          <a:xfrm>
            <a:off x="4410900" y="1201475"/>
            <a:ext cx="4671700" cy="2797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468375" y="44907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Need of </a:t>
            </a:r>
            <a:r>
              <a:rPr lang="en"/>
              <a:t>Autonomous</a:t>
            </a:r>
            <a:r>
              <a:rPr lang="en"/>
              <a:t> </a:t>
            </a:r>
            <a:r>
              <a:rPr lang="en"/>
              <a:t>Vehicle</a:t>
            </a:r>
            <a:endParaRPr/>
          </a:p>
        </p:txBody>
      </p:sp>
      <p:graphicFrame>
        <p:nvGraphicFramePr>
          <p:cNvPr id="275" name="Google Shape;275;p37"/>
          <p:cNvGraphicFramePr/>
          <p:nvPr/>
        </p:nvGraphicFramePr>
        <p:xfrm>
          <a:off x="355425" y="1056650"/>
          <a:ext cx="3000000" cy="3000000"/>
        </p:xfrm>
        <a:graphic>
          <a:graphicData uri="http://schemas.openxmlformats.org/drawingml/2006/table">
            <a:tbl>
              <a:tblPr>
                <a:noFill/>
                <a:tableStyleId>{87BE38DF-BF22-41F6-B9A1-626302311017}</a:tableStyleId>
              </a:tblPr>
              <a:tblGrid>
                <a:gridCol w="4190675"/>
                <a:gridCol w="4482650"/>
              </a:tblGrid>
              <a:tr h="2103100">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523975">
                <a:tc>
                  <a:txBody>
                    <a:bodyPr/>
                    <a:lstStyle/>
                    <a:p>
                      <a:pPr indent="-298450" lvl="0" marL="457200" rtl="0" algn="l">
                        <a:spcBef>
                          <a:spcPts val="0"/>
                        </a:spcBef>
                        <a:spcAft>
                          <a:spcPts val="0"/>
                        </a:spcAft>
                        <a:buSzPts val="1100"/>
                        <a:buAutoNum type="arabicPeriod"/>
                      </a:pPr>
                      <a:r>
                        <a:rPr lang="en" sz="1100"/>
                        <a:t>1ton object @80mph</a:t>
                      </a:r>
                      <a:endParaRPr sz="1100"/>
                    </a:p>
                    <a:p>
                      <a:pPr indent="-298450" lvl="0" marL="457200" rtl="0" algn="l">
                        <a:spcBef>
                          <a:spcPts val="0"/>
                        </a:spcBef>
                        <a:spcAft>
                          <a:spcPts val="0"/>
                        </a:spcAft>
                        <a:buSzPts val="1100"/>
                        <a:buAutoNum type="arabicPeriod"/>
                      </a:pPr>
                      <a:r>
                        <a:rPr lang="en" sz="1100"/>
                        <a:t>250ms reaction latency</a:t>
                      </a:r>
                      <a:endParaRPr sz="1100"/>
                    </a:p>
                    <a:p>
                      <a:pPr indent="-298450" lvl="0" marL="457200" rtl="0" algn="l">
                        <a:spcBef>
                          <a:spcPts val="0"/>
                        </a:spcBef>
                        <a:spcAft>
                          <a:spcPts val="0"/>
                        </a:spcAft>
                        <a:buSzPts val="1100"/>
                        <a:buAutoNum type="arabicPeriod"/>
                      </a:pPr>
                      <a:r>
                        <a:rPr lang="en" sz="1100"/>
                        <a:t>Turn head, see mirrors in the turnings</a:t>
                      </a:r>
                      <a:endParaRPr sz="1100"/>
                    </a:p>
                    <a:p>
                      <a:pPr indent="-298450" lvl="0" marL="457200" rtl="0" algn="l">
                        <a:spcBef>
                          <a:spcPts val="0"/>
                        </a:spcBef>
                        <a:spcAft>
                          <a:spcPts val="0"/>
                        </a:spcAft>
                        <a:buSzPts val="1100"/>
                        <a:buAutoNum type="arabicPeriod"/>
                      </a:pPr>
                      <a:r>
                        <a:rPr lang="en" sz="1100"/>
                        <a:t>Human problems</a:t>
                      </a:r>
                      <a:endParaRPr sz="1100"/>
                    </a:p>
                    <a:p>
                      <a:pPr indent="0" lvl="0" marL="457200" rtl="0" algn="l">
                        <a:spcBef>
                          <a:spcPts val="0"/>
                        </a:spcBef>
                        <a:spcAft>
                          <a:spcPts val="0"/>
                        </a:spcAft>
                        <a:buNone/>
                      </a:pPr>
                      <a:r>
                        <a:rPr lang="en" sz="1100"/>
                        <a:t>A</a:t>
                      </a:r>
                      <a:r>
                        <a:rPr lang="en" sz="1100"/>
                        <a:t>. ~3700 /day deaths due to accidents</a:t>
                      </a:r>
                      <a:endParaRPr sz="1100"/>
                    </a:p>
                    <a:p>
                      <a:pPr indent="0" lvl="0" marL="457200" rtl="0" algn="l">
                        <a:spcBef>
                          <a:spcPts val="0"/>
                        </a:spcBef>
                        <a:spcAft>
                          <a:spcPts val="0"/>
                        </a:spcAft>
                        <a:buNone/>
                      </a:pPr>
                      <a:r>
                        <a:rPr lang="en" sz="1100"/>
                        <a:t>B. drunk and drive</a:t>
                      </a:r>
                      <a:endParaRPr sz="1100"/>
                    </a:p>
                    <a:p>
                      <a:pPr indent="0" lvl="0" marL="457200" rtl="0" algn="l">
                        <a:spcBef>
                          <a:spcPts val="0"/>
                        </a:spcBef>
                        <a:spcAft>
                          <a:spcPts val="0"/>
                        </a:spcAft>
                        <a:buNone/>
                      </a:pPr>
                      <a:r>
                        <a:rPr lang="en" sz="1100"/>
                        <a:t>C. Checking Instagram/twitter</a:t>
                      </a:r>
                      <a:endParaRPr sz="1100"/>
                    </a:p>
                  </a:txBody>
                  <a:tcPr marT="91425" marB="91425" marR="91425" marL="91425"/>
                </a:tc>
                <a:tc>
                  <a:txBody>
                    <a:bodyPr/>
                    <a:lstStyle/>
                    <a:p>
                      <a:pPr indent="-298450" lvl="0" marL="457200" rtl="0" algn="l">
                        <a:spcBef>
                          <a:spcPts val="0"/>
                        </a:spcBef>
                        <a:spcAft>
                          <a:spcPts val="0"/>
                        </a:spcAft>
                        <a:buSzPts val="1100"/>
                        <a:buAutoNum type="arabicPeriod"/>
                      </a:pPr>
                      <a:r>
                        <a:rPr lang="en" sz="1100"/>
                        <a:t>1ton object @80mph</a:t>
                      </a:r>
                      <a:endParaRPr sz="1100"/>
                    </a:p>
                    <a:p>
                      <a:pPr indent="-298450" lvl="0" marL="457200" rtl="0" algn="l">
                        <a:spcBef>
                          <a:spcPts val="0"/>
                        </a:spcBef>
                        <a:spcAft>
                          <a:spcPts val="0"/>
                        </a:spcAft>
                        <a:buSzPts val="1100"/>
                        <a:buAutoNum type="arabicPeriod"/>
                      </a:pPr>
                      <a:r>
                        <a:rPr lang="en" sz="1100" strike="sngStrike"/>
                        <a:t>250ms reaction latency</a:t>
                      </a:r>
                      <a:r>
                        <a:rPr lang="en" sz="1100"/>
                        <a:t> &lt;&lt; 100ms</a:t>
                      </a:r>
                      <a:endParaRPr sz="1100"/>
                    </a:p>
                    <a:p>
                      <a:pPr indent="-298450" lvl="0" marL="457200" rtl="0" algn="l">
                        <a:spcBef>
                          <a:spcPts val="0"/>
                        </a:spcBef>
                        <a:spcAft>
                          <a:spcPts val="0"/>
                        </a:spcAft>
                        <a:buSzPts val="1100"/>
                        <a:buAutoNum type="arabicPeriod"/>
                      </a:pPr>
                      <a:r>
                        <a:rPr lang="en" sz="1100" strike="sngStrike"/>
                        <a:t>Turn head, see mirrors in the turnings </a:t>
                      </a:r>
                      <a:r>
                        <a:rPr lang="en" sz="1100"/>
                        <a:t>360deg awareness</a:t>
                      </a:r>
                      <a:endParaRPr sz="1100"/>
                    </a:p>
                    <a:p>
                      <a:pPr indent="-298450" lvl="0" marL="457200" rtl="0" algn="l">
                        <a:spcBef>
                          <a:spcPts val="0"/>
                        </a:spcBef>
                        <a:spcAft>
                          <a:spcPts val="0"/>
                        </a:spcAft>
                        <a:buSzPts val="1100"/>
                        <a:buAutoNum type="arabicPeriod"/>
                      </a:pPr>
                      <a:r>
                        <a:rPr lang="en" sz="1100" strike="sngStrike"/>
                        <a:t>Human problems</a:t>
                      </a:r>
                      <a:endParaRPr sz="1100" strike="sngStrike"/>
                    </a:p>
                    <a:p>
                      <a:pPr indent="0" lvl="0" marL="457200" rtl="0" algn="l">
                        <a:spcBef>
                          <a:spcPts val="0"/>
                        </a:spcBef>
                        <a:spcAft>
                          <a:spcPts val="0"/>
                        </a:spcAft>
                        <a:buNone/>
                      </a:pPr>
                      <a:r>
                        <a:rPr lang="en" sz="1100"/>
                        <a:t>A. </a:t>
                      </a:r>
                      <a:r>
                        <a:rPr lang="en" sz="1100" strike="sngStrike"/>
                        <a:t>~3700 /day deaths due to accidents</a:t>
                      </a:r>
                      <a:r>
                        <a:rPr lang="en" sz="1100"/>
                        <a:t>  dramatically reduce</a:t>
                      </a:r>
                      <a:endParaRPr sz="1100"/>
                    </a:p>
                    <a:p>
                      <a:pPr indent="0" lvl="0" marL="457200" rtl="0" algn="l">
                        <a:spcBef>
                          <a:spcPts val="0"/>
                        </a:spcBef>
                        <a:spcAft>
                          <a:spcPts val="0"/>
                        </a:spcAft>
                        <a:buNone/>
                      </a:pPr>
                      <a:r>
                        <a:rPr lang="en" sz="1100"/>
                        <a:t>B. </a:t>
                      </a:r>
                      <a:r>
                        <a:rPr lang="en" sz="1100" strike="sngStrike"/>
                        <a:t>drunk and drive</a:t>
                      </a:r>
                      <a:endParaRPr sz="1100" strike="sngStrike"/>
                    </a:p>
                    <a:p>
                      <a:pPr indent="0" lvl="0" marL="457200" rtl="0" algn="l">
                        <a:spcBef>
                          <a:spcPts val="0"/>
                        </a:spcBef>
                        <a:spcAft>
                          <a:spcPts val="0"/>
                        </a:spcAft>
                        <a:buNone/>
                      </a:pPr>
                      <a:r>
                        <a:rPr lang="en" sz="1100"/>
                        <a:t>C. </a:t>
                      </a:r>
                      <a:r>
                        <a:rPr lang="en" sz="1100" strike="sngStrike"/>
                        <a:t>Checking Instagram/twitter</a:t>
                      </a:r>
                      <a:endParaRPr strike="sngStrike"/>
                    </a:p>
                  </a:txBody>
                  <a:tcPr marT="91425" marB="91425" marR="91425" marL="91425"/>
                </a:tc>
              </a:tr>
            </a:tbl>
          </a:graphicData>
        </a:graphic>
      </p:graphicFrame>
      <p:pic>
        <p:nvPicPr>
          <p:cNvPr id="276" name="Google Shape;276;p37"/>
          <p:cNvPicPr preferRelativeResize="0"/>
          <p:nvPr/>
        </p:nvPicPr>
        <p:blipFill>
          <a:blip r:embed="rId3">
            <a:alphaModFix/>
          </a:blip>
          <a:stretch>
            <a:fillRect/>
          </a:stretch>
        </p:blipFill>
        <p:spPr>
          <a:xfrm>
            <a:off x="806125" y="1122800"/>
            <a:ext cx="3112110" cy="1885950"/>
          </a:xfrm>
          <a:prstGeom prst="rect">
            <a:avLst/>
          </a:prstGeom>
          <a:noFill/>
          <a:ln>
            <a:noFill/>
          </a:ln>
        </p:spPr>
      </p:pic>
      <p:pic>
        <p:nvPicPr>
          <p:cNvPr id="277" name="Google Shape;277;p37"/>
          <p:cNvPicPr preferRelativeResize="0"/>
          <p:nvPr/>
        </p:nvPicPr>
        <p:blipFill>
          <a:blip r:embed="rId4">
            <a:alphaModFix/>
          </a:blip>
          <a:stretch>
            <a:fillRect/>
          </a:stretch>
        </p:blipFill>
        <p:spPr>
          <a:xfrm>
            <a:off x="4821925" y="1168450"/>
            <a:ext cx="3112100" cy="1794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8"/>
          <p:cNvPicPr preferRelativeResize="0"/>
          <p:nvPr/>
        </p:nvPicPr>
        <p:blipFill>
          <a:blip r:embed="rId3">
            <a:alphaModFix/>
          </a:blip>
          <a:stretch>
            <a:fillRect/>
          </a:stretch>
        </p:blipFill>
        <p:spPr>
          <a:xfrm>
            <a:off x="1447625" y="958290"/>
            <a:ext cx="6117500" cy="3438035"/>
          </a:xfrm>
          <a:prstGeom prst="rect">
            <a:avLst/>
          </a:prstGeom>
          <a:noFill/>
          <a:ln>
            <a:noFill/>
          </a:ln>
        </p:spPr>
      </p:pic>
      <p:sp>
        <p:nvSpPr>
          <p:cNvPr id="283" name="Google Shape;283;p38"/>
          <p:cNvSpPr txBox="1"/>
          <p:nvPr/>
        </p:nvSpPr>
        <p:spPr>
          <a:xfrm>
            <a:off x="587075" y="4743300"/>
            <a:ext cx="350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Light"/>
                <a:ea typeface="Montserrat Light"/>
                <a:cs typeface="Montserrat Light"/>
                <a:sym typeface="Montserrat Light"/>
              </a:rPr>
              <a:t>Reference: </a:t>
            </a:r>
            <a:r>
              <a:rPr b="1" lang="en" sz="1100">
                <a:latin typeface="Montserrat"/>
                <a:ea typeface="Montserrat"/>
                <a:cs typeface="Montserrat"/>
                <a:sym typeface="Montserrat"/>
              </a:rPr>
              <a:t>I, Robot</a:t>
            </a:r>
            <a:endParaRPr b="1" sz="11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nvSpPr>
        <p:spPr>
          <a:xfrm>
            <a:off x="1011250" y="283725"/>
            <a:ext cx="69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
        <p:nvSpPr>
          <p:cNvPr id="289" name="Google Shape;289;p39"/>
          <p:cNvSpPr txBox="1"/>
          <p:nvPr/>
        </p:nvSpPr>
        <p:spPr>
          <a:xfrm>
            <a:off x="501275" y="283725"/>
            <a:ext cx="670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Montserrat"/>
                <a:ea typeface="Montserrat"/>
                <a:cs typeface="Montserrat"/>
                <a:sym typeface="Montserrat"/>
              </a:rPr>
              <a:t>Experimentations</a:t>
            </a:r>
            <a:r>
              <a:rPr b="1" lang="en" sz="1600">
                <a:latin typeface="Montserrat"/>
                <a:ea typeface="Montserrat"/>
                <a:cs typeface="Montserrat"/>
                <a:sym typeface="Montserrat"/>
              </a:rPr>
              <a:t> w/ Unet for Depth Estimation:</a:t>
            </a:r>
            <a:endParaRPr b="1" sz="1600">
              <a:latin typeface="Montserrat"/>
              <a:ea typeface="Montserrat"/>
              <a:cs typeface="Montserrat"/>
              <a:sym typeface="Montserrat"/>
            </a:endParaRPr>
          </a:p>
        </p:txBody>
      </p:sp>
      <p:pic>
        <p:nvPicPr>
          <p:cNvPr id="290" name="Google Shape;290;p39"/>
          <p:cNvPicPr preferRelativeResize="0"/>
          <p:nvPr/>
        </p:nvPicPr>
        <p:blipFill>
          <a:blip r:embed="rId3">
            <a:alphaModFix/>
          </a:blip>
          <a:stretch>
            <a:fillRect/>
          </a:stretch>
        </p:blipFill>
        <p:spPr>
          <a:xfrm>
            <a:off x="766150" y="900625"/>
            <a:ext cx="7398702" cy="3589101"/>
          </a:xfrm>
          <a:prstGeom prst="rect">
            <a:avLst/>
          </a:prstGeom>
          <a:noFill/>
          <a:ln>
            <a:noFill/>
          </a:ln>
        </p:spPr>
      </p:pic>
      <p:sp>
        <p:nvSpPr>
          <p:cNvPr id="291" name="Google Shape;291;p39"/>
          <p:cNvSpPr txBox="1"/>
          <p:nvPr/>
        </p:nvSpPr>
        <p:spPr>
          <a:xfrm>
            <a:off x="2737650" y="4706425"/>
            <a:ext cx="345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WandB Link: </a:t>
            </a:r>
            <a:r>
              <a:rPr lang="en" sz="1100" u="sng">
                <a:solidFill>
                  <a:schemeClr val="hlink"/>
                </a:solidFill>
                <a:latin typeface="Montserrat Light"/>
                <a:ea typeface="Montserrat Light"/>
                <a:cs typeface="Montserrat Light"/>
                <a:sym typeface="Montserrat Light"/>
                <a:hlinkClick r:id="rId4"/>
              </a:rPr>
              <a:t>https://bit.ly/Unet_fyp</a:t>
            </a:r>
            <a:endParaRPr sz="1100">
              <a:latin typeface="Montserrat Light"/>
              <a:ea typeface="Montserrat Light"/>
              <a:cs typeface="Montserrat Light"/>
              <a:sym typeface="Montserrat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440600" y="19577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Project workflow</a:t>
            </a:r>
            <a:endParaRPr/>
          </a:p>
        </p:txBody>
      </p:sp>
      <p:pic>
        <p:nvPicPr>
          <p:cNvPr id="297" name="Google Shape;297;p40"/>
          <p:cNvPicPr preferRelativeResize="0"/>
          <p:nvPr/>
        </p:nvPicPr>
        <p:blipFill>
          <a:blip r:embed="rId3">
            <a:alphaModFix/>
          </a:blip>
          <a:stretch>
            <a:fillRect/>
          </a:stretch>
        </p:blipFill>
        <p:spPr>
          <a:xfrm>
            <a:off x="785300" y="831775"/>
            <a:ext cx="3034125" cy="3606400"/>
          </a:xfrm>
          <a:prstGeom prst="rect">
            <a:avLst/>
          </a:prstGeom>
          <a:noFill/>
          <a:ln>
            <a:noFill/>
          </a:ln>
        </p:spPr>
      </p:pic>
      <p:pic>
        <p:nvPicPr>
          <p:cNvPr id="298" name="Google Shape;298;p40"/>
          <p:cNvPicPr preferRelativeResize="0"/>
          <p:nvPr/>
        </p:nvPicPr>
        <p:blipFill>
          <a:blip r:embed="rId4">
            <a:alphaModFix/>
          </a:blip>
          <a:stretch>
            <a:fillRect/>
          </a:stretch>
        </p:blipFill>
        <p:spPr>
          <a:xfrm>
            <a:off x="4382850" y="1208888"/>
            <a:ext cx="4310899" cy="2852175"/>
          </a:xfrm>
          <a:prstGeom prst="rect">
            <a:avLst/>
          </a:prstGeom>
          <a:noFill/>
          <a:ln>
            <a:noFill/>
          </a:ln>
        </p:spPr>
      </p:pic>
      <p:sp>
        <p:nvSpPr>
          <p:cNvPr id="299" name="Google Shape;299;p40"/>
          <p:cNvSpPr/>
          <p:nvPr/>
        </p:nvSpPr>
        <p:spPr>
          <a:xfrm>
            <a:off x="2859125" y="2357125"/>
            <a:ext cx="18915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0"/>
          <p:cNvSpPr txBox="1"/>
          <p:nvPr/>
        </p:nvSpPr>
        <p:spPr>
          <a:xfrm>
            <a:off x="347200" y="4756575"/>
            <a:ext cx="272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ontserrat Light"/>
                <a:ea typeface="Montserrat Light"/>
                <a:cs typeface="Montserrat Light"/>
                <a:sym typeface="Montserrat Light"/>
              </a:rPr>
              <a:t>Unet paper: </a:t>
            </a:r>
            <a:r>
              <a:rPr lang="en" sz="900" u="sng">
                <a:solidFill>
                  <a:schemeClr val="hlink"/>
                </a:solidFill>
                <a:latin typeface="Montserrat Light"/>
                <a:ea typeface="Montserrat Light"/>
                <a:cs typeface="Montserrat Light"/>
                <a:sym typeface="Montserrat Light"/>
                <a:hlinkClick r:id="rId5"/>
              </a:rPr>
              <a:t>https://arxiv.org/abs/1505.04597</a:t>
            </a:r>
            <a:endParaRPr sz="900">
              <a:latin typeface="Montserrat Light"/>
              <a:ea typeface="Montserrat Light"/>
              <a:cs typeface="Montserrat Light"/>
              <a:sym typeface="Montserrat Light"/>
            </a:endParaRPr>
          </a:p>
        </p:txBody>
      </p:sp>
      <p:sp>
        <p:nvSpPr>
          <p:cNvPr id="301" name="Google Shape;301;p40"/>
          <p:cNvSpPr txBox="1"/>
          <p:nvPr/>
        </p:nvSpPr>
        <p:spPr>
          <a:xfrm>
            <a:off x="3175500" y="4793375"/>
            <a:ext cx="2942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ontserrat Light"/>
                <a:ea typeface="Montserrat Light"/>
                <a:cs typeface="Montserrat Light"/>
                <a:sym typeface="Montserrat Light"/>
              </a:rPr>
              <a:t>Unet Attention: </a:t>
            </a:r>
            <a:r>
              <a:rPr lang="en" sz="900" u="sng">
                <a:solidFill>
                  <a:schemeClr val="hlink"/>
                </a:solidFill>
                <a:latin typeface="Montserrat Light"/>
                <a:ea typeface="Montserrat Light"/>
                <a:cs typeface="Montserrat Light"/>
                <a:sym typeface="Montserrat Light"/>
                <a:hlinkClick r:id="rId6"/>
              </a:rPr>
              <a:t>https://arxiv.org/abs/1804.03999</a:t>
            </a:r>
            <a:endParaRPr sz="900">
              <a:latin typeface="Montserrat Light"/>
              <a:ea typeface="Montserrat Light"/>
              <a:cs typeface="Montserrat Light"/>
              <a:sym typeface="Montserrat Light"/>
            </a:endParaRPr>
          </a:p>
        </p:txBody>
      </p:sp>
      <p:sp>
        <p:nvSpPr>
          <p:cNvPr id="302" name="Google Shape;302;p40"/>
          <p:cNvSpPr txBox="1"/>
          <p:nvPr/>
        </p:nvSpPr>
        <p:spPr>
          <a:xfrm>
            <a:off x="6109800" y="4677875"/>
            <a:ext cx="303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Segmentation models: </a:t>
            </a:r>
            <a:r>
              <a:rPr lang="en" sz="800" u="sng">
                <a:solidFill>
                  <a:schemeClr val="hlink"/>
                </a:solidFill>
                <a:latin typeface="Montserrat Light"/>
                <a:ea typeface="Montserrat Light"/>
                <a:cs typeface="Montserrat Light"/>
                <a:sym typeface="Montserrat Light"/>
                <a:hlinkClick r:id="rId7"/>
              </a:rPr>
              <a:t>https://github.com/qubvel/segmentation_models.pytorch</a:t>
            </a:r>
            <a:endParaRPr sz="800">
              <a:latin typeface="Montserrat Light"/>
              <a:ea typeface="Montserrat Light"/>
              <a:cs typeface="Montserrat Light"/>
              <a:sym typeface="Montserrat Light"/>
            </a:endParaRPr>
          </a:p>
        </p:txBody>
      </p:sp>
      <p:sp>
        <p:nvSpPr>
          <p:cNvPr id="303" name="Google Shape;303;p40"/>
          <p:cNvSpPr txBox="1"/>
          <p:nvPr/>
        </p:nvSpPr>
        <p:spPr>
          <a:xfrm>
            <a:off x="173450" y="4516400"/>
            <a:ext cx="111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Montserrat"/>
                <a:ea typeface="Montserrat"/>
                <a:cs typeface="Montserrat"/>
                <a:sym typeface="Montserrat"/>
              </a:rPr>
              <a:t>References:</a:t>
            </a:r>
            <a:endParaRPr b="1" sz="8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481700" y="18222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Quantitative Analysis</a:t>
            </a:r>
            <a:r>
              <a:rPr lang="en"/>
              <a:t>:</a:t>
            </a:r>
            <a:endParaRPr/>
          </a:p>
        </p:txBody>
      </p:sp>
      <p:graphicFrame>
        <p:nvGraphicFramePr>
          <p:cNvPr id="309" name="Google Shape;309;p41"/>
          <p:cNvGraphicFramePr/>
          <p:nvPr/>
        </p:nvGraphicFramePr>
        <p:xfrm>
          <a:off x="655075" y="711050"/>
          <a:ext cx="3000000" cy="3000000"/>
        </p:xfrm>
        <a:graphic>
          <a:graphicData uri="http://schemas.openxmlformats.org/drawingml/2006/table">
            <a:tbl>
              <a:tblPr>
                <a:noFill/>
                <a:tableStyleId>{87BE38DF-BF22-41F6-B9A1-626302311017}</a:tableStyleId>
              </a:tblPr>
              <a:tblGrid>
                <a:gridCol w="1034150"/>
                <a:gridCol w="3006350"/>
                <a:gridCol w="571350"/>
                <a:gridCol w="542975"/>
                <a:gridCol w="649675"/>
                <a:gridCol w="673950"/>
                <a:gridCol w="760600"/>
              </a:tblGrid>
              <a:tr h="550975">
                <a:tc>
                  <a:txBody>
                    <a:bodyPr/>
                    <a:lstStyle/>
                    <a:p>
                      <a:pPr indent="0" lvl="0" marL="0" rtl="0" algn="l">
                        <a:spcBef>
                          <a:spcPts val="0"/>
                        </a:spcBef>
                        <a:spcAft>
                          <a:spcPts val="0"/>
                        </a:spcAft>
                        <a:buNone/>
                      </a:pPr>
                      <a:r>
                        <a:rPr lang="en"/>
                        <a:t>Sl no</a:t>
                      </a:r>
                      <a:endParaRPr/>
                    </a:p>
                  </a:txBody>
                  <a:tcPr marT="91425" marB="91425" marR="91425" marL="91425"/>
                </a:tc>
                <a:tc>
                  <a:txBody>
                    <a:bodyPr/>
                    <a:lstStyle/>
                    <a:p>
                      <a:pPr indent="0" lvl="0" marL="0" rtl="0" algn="l">
                        <a:spcBef>
                          <a:spcPts val="0"/>
                        </a:spcBef>
                        <a:spcAft>
                          <a:spcPts val="0"/>
                        </a:spcAft>
                        <a:buNone/>
                      </a:pPr>
                      <a:r>
                        <a:rPr lang="en"/>
                        <a:t>Config</a:t>
                      </a:r>
                      <a:endParaRPr/>
                    </a:p>
                  </a:txBody>
                  <a:tcPr marT="91425" marB="91425" marR="91425" marL="91425"/>
                </a:tc>
                <a:tc>
                  <a:txBody>
                    <a:bodyPr/>
                    <a:lstStyle/>
                    <a:p>
                      <a:pPr indent="0" lvl="0" marL="0" rtl="0" algn="l">
                        <a:spcBef>
                          <a:spcPts val="0"/>
                        </a:spcBef>
                        <a:spcAft>
                          <a:spcPts val="0"/>
                        </a:spcAft>
                        <a:buNone/>
                      </a:pPr>
                      <a:r>
                        <a:rPr lang="en"/>
                        <a:t>mse</a:t>
                      </a:r>
                      <a:endParaRPr/>
                    </a:p>
                  </a:txBody>
                  <a:tcPr marT="91425" marB="91425" marR="91425" marL="91425"/>
                </a:tc>
                <a:tc>
                  <a:txBody>
                    <a:bodyPr/>
                    <a:lstStyle/>
                    <a:p>
                      <a:pPr indent="0" lvl="0" marL="0" rtl="0" algn="l">
                        <a:spcBef>
                          <a:spcPts val="0"/>
                        </a:spcBef>
                        <a:spcAft>
                          <a:spcPts val="0"/>
                        </a:spcAft>
                        <a:buNone/>
                      </a:pPr>
                      <a:r>
                        <a:rPr lang="en"/>
                        <a:t>mae</a:t>
                      </a:r>
                      <a:endParaRPr/>
                    </a:p>
                  </a:txBody>
                  <a:tcPr marT="91425" marB="91425" marR="91425" marL="91425"/>
                </a:tc>
                <a:tc>
                  <a:txBody>
                    <a:bodyPr/>
                    <a:lstStyle/>
                    <a:p>
                      <a:pPr indent="0" lvl="0" marL="0" rtl="0" algn="l">
                        <a:spcBef>
                          <a:spcPts val="0"/>
                        </a:spcBef>
                        <a:spcAft>
                          <a:spcPts val="0"/>
                        </a:spcAft>
                        <a:buNone/>
                      </a:pPr>
                      <a:r>
                        <a:rPr lang="en"/>
                        <a:t>r2</a:t>
                      </a:r>
                      <a:endParaRPr/>
                    </a:p>
                  </a:txBody>
                  <a:tcPr marT="91425" marB="91425" marR="91425" marL="91425"/>
                </a:tc>
                <a:tc>
                  <a:txBody>
                    <a:bodyPr/>
                    <a:lstStyle/>
                    <a:p>
                      <a:pPr indent="0" lvl="0" marL="0" rtl="0" algn="l">
                        <a:spcBef>
                          <a:spcPts val="0"/>
                        </a:spcBef>
                        <a:spcAft>
                          <a:spcPts val="0"/>
                        </a:spcAft>
                        <a:buNone/>
                      </a:pPr>
                      <a:r>
                        <a:rPr lang="en"/>
                        <a:t>inference</a:t>
                      </a:r>
                      <a:endParaRPr/>
                    </a:p>
                  </a:txBody>
                  <a:tcPr marT="91425" marB="91425" marR="91425" marL="91425"/>
                </a:tc>
                <a:tc>
                  <a:txBody>
                    <a:bodyPr/>
                    <a:lstStyle/>
                    <a:p>
                      <a:pPr indent="0" lvl="0" marL="0" rtl="0" algn="l">
                        <a:spcBef>
                          <a:spcPts val="0"/>
                        </a:spcBef>
                        <a:spcAft>
                          <a:spcPts val="0"/>
                        </a:spcAft>
                        <a:buNone/>
                      </a:pPr>
                      <a:r>
                        <a:rPr lang="en"/>
                        <a:t>WandB</a:t>
                      </a:r>
                      <a:endParaRPr/>
                    </a:p>
                  </a:txBody>
                  <a:tcPr marT="91425" marB="91425" marR="91425" marL="91425"/>
                </a:tc>
              </a:tr>
              <a:tr h="7071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lnSpc>
                          <a:spcPct val="133333"/>
                        </a:lnSpc>
                        <a:spcBef>
                          <a:spcPts val="0"/>
                        </a:spcBef>
                        <a:spcAft>
                          <a:spcPts val="0"/>
                        </a:spcAft>
                        <a:buNone/>
                      </a:pPr>
                      <a:r>
                        <a:rPr b="1" lang="en" sz="1100">
                          <a:solidFill>
                            <a:srgbClr val="202124"/>
                          </a:solidFill>
                          <a:highlight>
                            <a:srgbClr val="FFFFFF"/>
                          </a:highlight>
                        </a:rPr>
                        <a:t>Model: scratch Unet</a:t>
                      </a:r>
                      <a:r>
                        <a:rPr lang="en" sz="1100">
                          <a:solidFill>
                            <a:srgbClr val="202124"/>
                          </a:solidFill>
                          <a:highlight>
                            <a:srgbClr val="FFFFFF"/>
                          </a:highlight>
                        </a:rPr>
                        <a:t> Log:MAE,MSE,R2,Adam,bs-16,e40</a:t>
                      </a:r>
                      <a:endParaRPr sz="1100">
                        <a:solidFill>
                          <a:srgbClr val="202124"/>
                        </a:solidFill>
                        <a:highlight>
                          <a:srgbClr val="FFFFFF"/>
                        </a:highlight>
                      </a:endParaRPr>
                    </a:p>
                    <a:p>
                      <a:pPr indent="0" lvl="0" marL="0" rtl="0" algn="l">
                        <a:spcBef>
                          <a:spcPts val="0"/>
                        </a:spcBef>
                        <a:spcAft>
                          <a:spcPts val="0"/>
                        </a:spcAft>
                        <a:buNone/>
                      </a:pPr>
                      <a:r>
                        <a:t/>
                      </a:r>
                      <a:endParaRPr sz="1000"/>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0.0024</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0.024</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0.807</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46m 13s</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3"/>
                        </a:rPr>
                        <a:t>Link</a:t>
                      </a:r>
                      <a:endParaRPr sz="1000"/>
                    </a:p>
                  </a:txBody>
                  <a:tcPr marT="91425" marB="91425" marR="91425" marL="91425"/>
                </a:tc>
              </a:tr>
              <a:tr h="7622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lnSpc>
                          <a:spcPct val="133333"/>
                        </a:lnSpc>
                        <a:spcBef>
                          <a:spcPts val="0"/>
                        </a:spcBef>
                        <a:spcAft>
                          <a:spcPts val="0"/>
                        </a:spcAft>
                        <a:buNone/>
                      </a:pPr>
                      <a:r>
                        <a:rPr b="1" lang="en" sz="1100">
                          <a:solidFill>
                            <a:srgbClr val="202124"/>
                          </a:solidFill>
                          <a:highlight>
                            <a:srgbClr val="FFFFFF"/>
                          </a:highlight>
                        </a:rPr>
                        <a:t>Model: Scratch Unet2</a:t>
                      </a:r>
                      <a:endParaRPr b="1" sz="1100">
                        <a:solidFill>
                          <a:srgbClr val="202124"/>
                        </a:solidFill>
                        <a:highlight>
                          <a:srgbClr val="FFFFFF"/>
                        </a:highlight>
                      </a:endParaRPr>
                    </a:p>
                    <a:p>
                      <a:pPr indent="0" lvl="0" marL="0" rtl="0" algn="l">
                        <a:lnSpc>
                          <a:spcPct val="133333"/>
                        </a:lnSpc>
                        <a:spcBef>
                          <a:spcPts val="0"/>
                        </a:spcBef>
                        <a:spcAft>
                          <a:spcPts val="0"/>
                        </a:spcAft>
                        <a:buNone/>
                      </a:pPr>
                      <a:r>
                        <a:rPr lang="en" sz="1100">
                          <a:solidFill>
                            <a:srgbClr val="202124"/>
                          </a:solidFill>
                          <a:highlight>
                            <a:srgbClr val="FFFFFF"/>
                          </a:highlight>
                        </a:rPr>
                        <a:t>Log:MAE,MSE,R2,Adam,bs16,e40,Lr-Sched</a:t>
                      </a:r>
                      <a:endParaRPr sz="1100">
                        <a:solidFill>
                          <a:srgbClr val="202124"/>
                        </a:solidFill>
                        <a:highlight>
                          <a:srgbClr val="FFFFFF"/>
                        </a:highlight>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0.0025</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0.0248</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0.8046</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59m 1s</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4"/>
                        </a:rPr>
                        <a:t>Link</a:t>
                      </a:r>
                      <a:endParaRPr sz="1000"/>
                    </a:p>
                  </a:txBody>
                  <a:tcPr marT="91425" marB="91425" marR="91425" marL="91425"/>
                </a:tc>
              </a:tr>
              <a:tr h="595875">
                <a:tc>
                  <a:txBody>
                    <a:bodyPr/>
                    <a:lstStyle/>
                    <a:p>
                      <a:pPr indent="0" lvl="0" marL="0" rtl="0" algn="l">
                        <a:spcBef>
                          <a:spcPts val="0"/>
                        </a:spcBef>
                        <a:spcAft>
                          <a:spcPts val="0"/>
                        </a:spcAft>
                        <a:buNone/>
                      </a:pPr>
                      <a:r>
                        <a:rPr lang="en"/>
                        <a:t>3. </a:t>
                      </a:r>
                      <a:endParaRPr/>
                    </a:p>
                  </a:txBody>
                  <a:tcPr marT="91425" marB="91425" marR="91425" marL="91425"/>
                </a:tc>
                <a:tc>
                  <a:txBody>
                    <a:bodyPr/>
                    <a:lstStyle/>
                    <a:p>
                      <a:pPr indent="0" lvl="0" marL="0" rtl="0" algn="l">
                        <a:lnSpc>
                          <a:spcPct val="133333"/>
                        </a:lnSpc>
                        <a:spcBef>
                          <a:spcPts val="0"/>
                        </a:spcBef>
                        <a:spcAft>
                          <a:spcPts val="0"/>
                        </a:spcAft>
                        <a:buNone/>
                      </a:pPr>
                      <a:r>
                        <a:rPr b="1" lang="en" sz="1200">
                          <a:solidFill>
                            <a:srgbClr val="202124"/>
                          </a:solidFill>
                          <a:highlight>
                            <a:srgbClr val="FFFFFF"/>
                          </a:highlight>
                        </a:rPr>
                        <a:t>Model: AttenUnetScrtch</a:t>
                      </a:r>
                      <a:endParaRPr b="1" sz="1200">
                        <a:solidFill>
                          <a:srgbClr val="202124"/>
                        </a:solidFill>
                        <a:highlight>
                          <a:srgbClr val="FFFFFF"/>
                        </a:highlight>
                      </a:endParaRPr>
                    </a:p>
                    <a:p>
                      <a:pPr indent="0" lvl="0" marL="0" rtl="0" algn="l">
                        <a:lnSpc>
                          <a:spcPct val="133333"/>
                        </a:lnSpc>
                        <a:spcBef>
                          <a:spcPts val="0"/>
                        </a:spcBef>
                        <a:spcAft>
                          <a:spcPts val="0"/>
                        </a:spcAft>
                        <a:buNone/>
                      </a:pPr>
                      <a:r>
                        <a:rPr lang="en" sz="1200">
                          <a:solidFill>
                            <a:srgbClr val="202124"/>
                          </a:solidFill>
                          <a:highlight>
                            <a:srgbClr val="FFFFFF"/>
                          </a:highlight>
                        </a:rPr>
                        <a:t>Adam,bs16,e40,lr1-e4</a:t>
                      </a:r>
                      <a:endParaRPr b="1"/>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0.0025</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0.0243</a:t>
                      </a:r>
                      <a:endParaRPr sz="750">
                        <a:solidFill>
                          <a:srgbClr val="3C4043"/>
                        </a:solidFill>
                        <a:latin typeface="Roboto Mono"/>
                        <a:ea typeface="Roboto Mono"/>
                        <a:cs typeface="Roboto Mono"/>
                        <a:sym typeface="Roboto Mono"/>
                      </a:endParaRPr>
                    </a:p>
                    <a:p>
                      <a:pPr indent="0" lvl="0" marL="0" rtl="0" algn="l">
                        <a:lnSpc>
                          <a:spcPct val="170000"/>
                        </a:lnSpc>
                        <a:spcBef>
                          <a:spcPts val="0"/>
                        </a:spcBef>
                        <a:spcAft>
                          <a:spcPts val="0"/>
                        </a:spcAft>
                        <a:buNone/>
                      </a:pPr>
                      <a:r>
                        <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0.8026</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1h 0m 4s</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spcBef>
                          <a:spcPts val="0"/>
                        </a:spcBef>
                        <a:spcAft>
                          <a:spcPts val="0"/>
                        </a:spcAft>
                        <a:buNone/>
                      </a:pPr>
                      <a:r>
                        <a:rPr lang="en" sz="1000" u="sng">
                          <a:solidFill>
                            <a:schemeClr val="hlink"/>
                          </a:solidFill>
                          <a:hlinkClick r:id="rId5"/>
                        </a:rPr>
                        <a:t>Link</a:t>
                      </a:r>
                      <a:endParaRPr sz="1000"/>
                    </a:p>
                  </a:txBody>
                  <a:tcPr marT="91425" marB="91425" marR="91425" marL="91425"/>
                </a:tc>
              </a:tr>
              <a:tr h="325975">
                <a:tc>
                  <a:txBody>
                    <a:bodyPr/>
                    <a:lstStyle/>
                    <a:p>
                      <a:pPr indent="0" lvl="0" marL="0" rtl="0" algn="l">
                        <a:spcBef>
                          <a:spcPts val="0"/>
                        </a:spcBef>
                        <a:spcAft>
                          <a:spcPts val="0"/>
                        </a:spcAft>
                        <a:buNone/>
                      </a:pPr>
                      <a:r>
                        <a:rPr lang="en"/>
                        <a:t>4. </a:t>
                      </a:r>
                      <a:endParaRPr/>
                    </a:p>
                  </a:txBody>
                  <a:tcPr marT="91425" marB="91425" marR="91425" marL="91425"/>
                </a:tc>
                <a:tc>
                  <a:txBody>
                    <a:bodyPr/>
                    <a:lstStyle/>
                    <a:p>
                      <a:pPr indent="0" lvl="0" marL="0" rtl="0" algn="l">
                        <a:lnSpc>
                          <a:spcPct val="133333"/>
                        </a:lnSpc>
                        <a:spcBef>
                          <a:spcPts val="0"/>
                        </a:spcBef>
                        <a:spcAft>
                          <a:spcPts val="0"/>
                        </a:spcAft>
                        <a:buNone/>
                      </a:pPr>
                      <a:r>
                        <a:rPr b="1" lang="en" sz="1200">
                          <a:solidFill>
                            <a:srgbClr val="202124"/>
                          </a:solidFill>
                          <a:highlight>
                            <a:srgbClr val="FFFFFF"/>
                          </a:highlight>
                        </a:rPr>
                        <a:t>Model: UnetResNet50_imgnet: </a:t>
                      </a:r>
                      <a:r>
                        <a:rPr lang="en" sz="1200">
                          <a:solidFill>
                            <a:srgbClr val="202124"/>
                          </a:solidFill>
                          <a:highlight>
                            <a:srgbClr val="FFFFFF"/>
                          </a:highlight>
                        </a:rPr>
                        <a:t>Adam,bs-16,e40,Lr: 1e-3</a:t>
                      </a:r>
                      <a:endParaRPr sz="1200">
                        <a:solidFill>
                          <a:srgbClr val="202124"/>
                        </a:solidFill>
                        <a:highlight>
                          <a:srgbClr val="FFFFFF"/>
                        </a:highlight>
                      </a:endParaRPr>
                    </a:p>
                    <a:p>
                      <a:pPr indent="0" lvl="0" marL="0" rtl="0" algn="l">
                        <a:spcBef>
                          <a:spcPts val="0"/>
                        </a:spcBef>
                        <a:spcAft>
                          <a:spcPts val="0"/>
                        </a:spcAft>
                        <a:buNone/>
                      </a:pPr>
                      <a:r>
                        <a:t/>
                      </a:r>
                      <a:endParaRPr b="1" sz="900"/>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0.0022</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0.0221</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0.8231</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49m 33s</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6"/>
                        </a:rPr>
                        <a:t>Link</a:t>
                      </a:r>
                      <a:endParaRPr sz="11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621800" y="302300"/>
            <a:ext cx="79968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Problem Statement : Specific Pointers</a:t>
            </a:r>
            <a:endParaRPr/>
          </a:p>
        </p:txBody>
      </p:sp>
      <p:sp>
        <p:nvSpPr>
          <p:cNvPr id="106" name="Google Shape;106;p15"/>
          <p:cNvSpPr txBox="1"/>
          <p:nvPr>
            <p:ph idx="1" type="body"/>
          </p:nvPr>
        </p:nvSpPr>
        <p:spPr>
          <a:xfrm>
            <a:off x="621800" y="769701"/>
            <a:ext cx="7433400" cy="37134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Getting Vision Based Environmental Information for Autonomous Vehicle,</a:t>
            </a:r>
            <a:endParaRPr b="1" sz="1500">
              <a:latin typeface="Montserrat"/>
              <a:ea typeface="Montserrat"/>
              <a:cs typeface="Montserrat"/>
              <a:sym typeface="Montserrat"/>
            </a:endParaRPr>
          </a:p>
          <a:p>
            <a:pPr indent="0" lvl="0" marL="457200" rtl="0" algn="l">
              <a:spcBef>
                <a:spcPts val="0"/>
              </a:spcBef>
              <a:spcAft>
                <a:spcPts val="0"/>
              </a:spcAft>
              <a:buNone/>
            </a:pPr>
            <a:r>
              <a:t/>
            </a:r>
            <a:endParaRPr b="1" sz="1500">
              <a:latin typeface="Montserrat"/>
              <a:ea typeface="Montserrat"/>
              <a:cs typeface="Montserrat"/>
              <a:sym typeface="Montserrat"/>
            </a:endParaRPr>
          </a:p>
          <a:p>
            <a:pPr indent="-323850" lvl="0" marL="914400" rtl="0" algn="l">
              <a:lnSpc>
                <a:spcPct val="150000"/>
              </a:lnSpc>
              <a:spcBef>
                <a:spcPts val="0"/>
              </a:spcBef>
              <a:spcAft>
                <a:spcPts val="0"/>
              </a:spcAft>
              <a:buSzPts val="1500"/>
              <a:buAutoNum type="arabicPeriod"/>
            </a:pPr>
            <a:r>
              <a:rPr lang="en" sz="1500"/>
              <a:t>Monocular </a:t>
            </a:r>
            <a:r>
              <a:rPr lang="en" sz="1500"/>
              <a:t>Depth Estimation - Using Triangulation and Deep Learning </a:t>
            </a:r>
            <a:r>
              <a:rPr lang="en" sz="1500">
                <a:solidFill>
                  <a:srgbClr val="00FF00"/>
                </a:solidFill>
              </a:rPr>
              <a:t>[Done]</a:t>
            </a:r>
            <a:endParaRPr sz="1500">
              <a:solidFill>
                <a:srgbClr val="00FF00"/>
              </a:solidFill>
            </a:endParaRPr>
          </a:p>
          <a:p>
            <a:pPr indent="-323850" lvl="0" marL="914400" rtl="0" algn="l">
              <a:lnSpc>
                <a:spcPct val="150000"/>
              </a:lnSpc>
              <a:spcBef>
                <a:spcPts val="0"/>
              </a:spcBef>
              <a:spcAft>
                <a:spcPts val="0"/>
              </a:spcAft>
              <a:buSzPts val="1500"/>
              <a:buAutoNum type="arabicPeriod"/>
            </a:pPr>
            <a:r>
              <a:rPr lang="en" sz="1500"/>
              <a:t>Pedestrian Detection </a:t>
            </a:r>
            <a:r>
              <a:rPr lang="en" sz="1500">
                <a:solidFill>
                  <a:srgbClr val="00FF00"/>
                </a:solidFill>
              </a:rPr>
              <a:t>[Done]</a:t>
            </a:r>
            <a:endParaRPr sz="1500">
              <a:solidFill>
                <a:srgbClr val="00FF00"/>
              </a:solidFill>
            </a:endParaRPr>
          </a:p>
          <a:p>
            <a:pPr indent="-323850" lvl="0" marL="914400" rtl="0" algn="l">
              <a:lnSpc>
                <a:spcPct val="150000"/>
              </a:lnSpc>
              <a:spcBef>
                <a:spcPts val="0"/>
              </a:spcBef>
              <a:spcAft>
                <a:spcPts val="0"/>
              </a:spcAft>
              <a:buSzPts val="1500"/>
              <a:buAutoNum type="arabicPeriod"/>
            </a:pPr>
            <a:r>
              <a:rPr lang="en" sz="1500"/>
              <a:t>Vehicle Detection </a:t>
            </a:r>
            <a:r>
              <a:rPr lang="en" sz="1500">
                <a:solidFill>
                  <a:srgbClr val="00FF00"/>
                </a:solidFill>
              </a:rPr>
              <a:t>[Done]</a:t>
            </a:r>
            <a:endParaRPr sz="1500">
              <a:solidFill>
                <a:srgbClr val="00FF00"/>
              </a:solidFill>
            </a:endParaRPr>
          </a:p>
          <a:p>
            <a:pPr indent="-323850" lvl="0" marL="914400" rtl="0" algn="l">
              <a:lnSpc>
                <a:spcPct val="150000"/>
              </a:lnSpc>
              <a:spcBef>
                <a:spcPts val="0"/>
              </a:spcBef>
              <a:spcAft>
                <a:spcPts val="0"/>
              </a:spcAft>
              <a:buSzPts val="1500"/>
              <a:buAutoNum type="arabicPeriod"/>
            </a:pPr>
            <a:r>
              <a:rPr lang="en" sz="1500"/>
              <a:t>Road Segmentation</a:t>
            </a:r>
            <a:r>
              <a:rPr lang="en" sz="1500">
                <a:solidFill>
                  <a:srgbClr val="00FF00"/>
                </a:solidFill>
              </a:rPr>
              <a:t> [Done]</a:t>
            </a:r>
            <a:endParaRPr sz="1500">
              <a:solidFill>
                <a:srgbClr val="00FF00"/>
              </a:solidFill>
            </a:endParaRPr>
          </a:p>
          <a:p>
            <a:pPr indent="-323850" lvl="0" marL="914400" rtl="0" algn="l">
              <a:lnSpc>
                <a:spcPct val="150000"/>
              </a:lnSpc>
              <a:spcBef>
                <a:spcPts val="0"/>
              </a:spcBef>
              <a:spcAft>
                <a:spcPts val="0"/>
              </a:spcAft>
              <a:buSzPts val="1500"/>
              <a:buAutoNum type="arabicPeriod"/>
            </a:pPr>
            <a:r>
              <a:rPr lang="en" sz="1500"/>
              <a:t>Lane Detection </a:t>
            </a:r>
            <a:r>
              <a:rPr lang="en" sz="1500">
                <a:solidFill>
                  <a:srgbClr val="00FF00"/>
                </a:solidFill>
              </a:rPr>
              <a:t>[Done]</a:t>
            </a:r>
            <a:endParaRPr sz="1500">
              <a:solidFill>
                <a:srgbClr val="00FF00"/>
              </a:solidFill>
            </a:endParaRPr>
          </a:p>
          <a:p>
            <a:pPr indent="-323850" lvl="0" marL="914400" rtl="0" algn="l">
              <a:lnSpc>
                <a:spcPct val="150000"/>
              </a:lnSpc>
              <a:spcBef>
                <a:spcPts val="0"/>
              </a:spcBef>
              <a:spcAft>
                <a:spcPts val="0"/>
              </a:spcAft>
              <a:buSzPts val="1500"/>
              <a:buAutoNum type="arabicPeriod"/>
            </a:pPr>
            <a:r>
              <a:rPr lang="en" sz="1500"/>
              <a:t>Traffic Sign Detection </a:t>
            </a:r>
            <a:r>
              <a:rPr lang="en" sz="1500">
                <a:solidFill>
                  <a:schemeClr val="accent6"/>
                </a:solidFill>
              </a:rPr>
              <a:t>[Not Done]</a:t>
            </a:r>
            <a:endParaRPr sz="1500">
              <a:solidFill>
                <a:schemeClr val="accent6"/>
              </a:solidFill>
            </a:endParaRPr>
          </a:p>
          <a:p>
            <a:pPr indent="-323850" lvl="0" marL="914400" rtl="0" algn="l">
              <a:lnSpc>
                <a:spcPct val="150000"/>
              </a:lnSpc>
              <a:spcBef>
                <a:spcPts val="0"/>
              </a:spcBef>
              <a:spcAft>
                <a:spcPts val="0"/>
              </a:spcAft>
              <a:buSzPts val="1500"/>
              <a:buAutoNum type="arabicPeriod"/>
            </a:pPr>
            <a:r>
              <a:rPr lang="en" sz="1500"/>
              <a:t>Behavioral Cloning </a:t>
            </a:r>
            <a:r>
              <a:rPr lang="en" sz="1500">
                <a:solidFill>
                  <a:srgbClr val="00FFFF"/>
                </a:solidFill>
              </a:rPr>
              <a:t>[Previously Done]</a:t>
            </a:r>
            <a:endParaRPr sz="1500">
              <a:solidFill>
                <a:srgbClr val="00FFFF"/>
              </a:solidFill>
            </a:endParaRPr>
          </a:p>
          <a:p>
            <a:pPr indent="-323850" lvl="0" marL="914400" rtl="0" algn="l">
              <a:lnSpc>
                <a:spcPct val="150000"/>
              </a:lnSpc>
              <a:spcBef>
                <a:spcPts val="0"/>
              </a:spcBef>
              <a:spcAft>
                <a:spcPts val="0"/>
              </a:spcAft>
              <a:buSzPts val="1500"/>
              <a:buAutoNum type="arabicPeriod"/>
            </a:pPr>
            <a:r>
              <a:rPr lang="en" sz="1500"/>
              <a:t>Path Planning and ADAS </a:t>
            </a:r>
            <a:r>
              <a:rPr lang="en" sz="1500">
                <a:solidFill>
                  <a:schemeClr val="accent6"/>
                </a:solidFill>
              </a:rPr>
              <a:t>[Not Done]</a:t>
            </a:r>
            <a:endParaRPr sz="1500">
              <a:solidFill>
                <a:schemeClr val="accent6"/>
              </a:solidFill>
            </a:endParaRPr>
          </a:p>
          <a:p>
            <a:pPr indent="-323850" lvl="0" marL="914400" rtl="0" algn="l">
              <a:lnSpc>
                <a:spcPct val="150000"/>
              </a:lnSpc>
              <a:spcBef>
                <a:spcPts val="0"/>
              </a:spcBef>
              <a:spcAft>
                <a:spcPts val="0"/>
              </a:spcAft>
              <a:buSzPts val="1500"/>
              <a:buAutoNum type="arabicPeriod"/>
            </a:pPr>
            <a:r>
              <a:rPr lang="en" sz="1500"/>
              <a:t>Animal detection on street for day/night time </a:t>
            </a:r>
            <a:r>
              <a:rPr lang="en" sz="1500">
                <a:solidFill>
                  <a:schemeClr val="accent6"/>
                </a:solidFill>
              </a:rPr>
              <a:t>[Not Done]</a:t>
            </a:r>
            <a:endParaRPr sz="1500">
              <a:solidFill>
                <a:schemeClr val="accent6"/>
              </a:solidFill>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107" name="Google Shape;107;p15"/>
          <p:cNvSpPr txBox="1"/>
          <p:nvPr/>
        </p:nvSpPr>
        <p:spPr>
          <a:xfrm>
            <a:off x="5050125" y="4887750"/>
            <a:ext cx="4356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Our github: </a:t>
            </a:r>
            <a:r>
              <a:rPr lang="en" sz="800" u="sng">
                <a:solidFill>
                  <a:schemeClr val="hlink"/>
                </a:solidFill>
                <a:latin typeface="Montserrat Light"/>
                <a:ea typeface="Montserrat Light"/>
                <a:cs typeface="Montserrat Light"/>
                <a:sym typeface="Montserrat Light"/>
                <a:hlinkClick r:id="rId3"/>
              </a:rPr>
              <a:t>https://github.com/khanfarhan10/Autonomous-Vehicle-FYP</a:t>
            </a:r>
            <a:endParaRPr sz="800">
              <a:latin typeface="Montserrat Light"/>
              <a:ea typeface="Montserrat Light"/>
              <a:cs typeface="Montserrat Light"/>
              <a:sym typeface="Montserrat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761900" y="25562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Quantitative Analysis:</a:t>
            </a:r>
            <a:endParaRPr/>
          </a:p>
        </p:txBody>
      </p:sp>
      <p:graphicFrame>
        <p:nvGraphicFramePr>
          <p:cNvPr id="315" name="Google Shape;315;p42"/>
          <p:cNvGraphicFramePr/>
          <p:nvPr/>
        </p:nvGraphicFramePr>
        <p:xfrm>
          <a:off x="859075" y="885250"/>
          <a:ext cx="3000000" cy="3000000"/>
        </p:xfrm>
        <a:graphic>
          <a:graphicData uri="http://schemas.openxmlformats.org/drawingml/2006/table">
            <a:tbl>
              <a:tblPr>
                <a:noFill/>
                <a:tableStyleId>{87BE38DF-BF22-41F6-B9A1-626302311017}</a:tableStyleId>
              </a:tblPr>
              <a:tblGrid>
                <a:gridCol w="1034150"/>
                <a:gridCol w="2427675"/>
                <a:gridCol w="783125"/>
                <a:gridCol w="736425"/>
                <a:gridCol w="663025"/>
                <a:gridCol w="927400"/>
                <a:gridCol w="667250"/>
              </a:tblGrid>
              <a:tr h="381000">
                <a:tc>
                  <a:txBody>
                    <a:bodyPr/>
                    <a:lstStyle/>
                    <a:p>
                      <a:pPr indent="0" lvl="0" marL="0" rtl="0" algn="l">
                        <a:spcBef>
                          <a:spcPts val="0"/>
                        </a:spcBef>
                        <a:spcAft>
                          <a:spcPts val="0"/>
                        </a:spcAft>
                        <a:buNone/>
                      </a:pPr>
                      <a:r>
                        <a:rPr lang="en"/>
                        <a:t>Sl no.</a:t>
                      </a:r>
                      <a:endParaRPr/>
                    </a:p>
                  </a:txBody>
                  <a:tcPr marT="91425" marB="91425" marR="91425" marL="91425"/>
                </a:tc>
                <a:tc>
                  <a:txBody>
                    <a:bodyPr/>
                    <a:lstStyle/>
                    <a:p>
                      <a:pPr indent="0" lvl="0" marL="0" rtl="0" algn="l">
                        <a:spcBef>
                          <a:spcPts val="0"/>
                        </a:spcBef>
                        <a:spcAft>
                          <a:spcPts val="0"/>
                        </a:spcAft>
                        <a:buNone/>
                      </a:pPr>
                      <a:r>
                        <a:rPr lang="en"/>
                        <a:t>config</a:t>
                      </a:r>
                      <a:endParaRPr/>
                    </a:p>
                  </a:txBody>
                  <a:tcPr marT="91425" marB="91425" marR="91425" marL="91425"/>
                </a:tc>
                <a:tc>
                  <a:txBody>
                    <a:bodyPr/>
                    <a:lstStyle/>
                    <a:p>
                      <a:pPr indent="0" lvl="0" marL="0" rtl="0" algn="l">
                        <a:spcBef>
                          <a:spcPts val="0"/>
                        </a:spcBef>
                        <a:spcAft>
                          <a:spcPts val="0"/>
                        </a:spcAft>
                        <a:buNone/>
                      </a:pPr>
                      <a:r>
                        <a:rPr lang="en"/>
                        <a:t>mse</a:t>
                      </a:r>
                      <a:endParaRPr/>
                    </a:p>
                  </a:txBody>
                  <a:tcPr marT="91425" marB="91425" marR="91425" marL="91425"/>
                </a:tc>
                <a:tc>
                  <a:txBody>
                    <a:bodyPr/>
                    <a:lstStyle/>
                    <a:p>
                      <a:pPr indent="0" lvl="0" marL="0" rtl="0" algn="l">
                        <a:spcBef>
                          <a:spcPts val="0"/>
                        </a:spcBef>
                        <a:spcAft>
                          <a:spcPts val="0"/>
                        </a:spcAft>
                        <a:buNone/>
                      </a:pPr>
                      <a:r>
                        <a:rPr lang="en"/>
                        <a:t>mae</a:t>
                      </a:r>
                      <a:endParaRPr/>
                    </a:p>
                  </a:txBody>
                  <a:tcPr marT="91425" marB="91425" marR="91425" marL="91425"/>
                </a:tc>
                <a:tc>
                  <a:txBody>
                    <a:bodyPr/>
                    <a:lstStyle/>
                    <a:p>
                      <a:pPr indent="0" lvl="0" marL="0" rtl="0" algn="l">
                        <a:spcBef>
                          <a:spcPts val="0"/>
                        </a:spcBef>
                        <a:spcAft>
                          <a:spcPts val="0"/>
                        </a:spcAft>
                        <a:buNone/>
                      </a:pPr>
                      <a:r>
                        <a:rPr lang="en"/>
                        <a:t>r2</a:t>
                      </a:r>
                      <a:endParaRPr/>
                    </a:p>
                  </a:txBody>
                  <a:tcPr marT="91425" marB="91425" marR="91425" marL="91425"/>
                </a:tc>
                <a:tc>
                  <a:txBody>
                    <a:bodyPr/>
                    <a:lstStyle/>
                    <a:p>
                      <a:pPr indent="0" lvl="0" marL="0" rtl="0" algn="l">
                        <a:spcBef>
                          <a:spcPts val="0"/>
                        </a:spcBef>
                        <a:spcAft>
                          <a:spcPts val="0"/>
                        </a:spcAft>
                        <a:buNone/>
                      </a:pPr>
                      <a:r>
                        <a:rPr lang="en"/>
                        <a:t>Time</a:t>
                      </a:r>
                      <a:endParaRPr/>
                    </a:p>
                  </a:txBody>
                  <a:tcPr marT="91425" marB="91425" marR="91425" marL="91425"/>
                </a:tc>
                <a:tc>
                  <a:txBody>
                    <a:bodyPr/>
                    <a:lstStyle/>
                    <a:p>
                      <a:pPr indent="0" lvl="0" marL="0" rtl="0" algn="l">
                        <a:spcBef>
                          <a:spcPts val="0"/>
                        </a:spcBef>
                        <a:spcAft>
                          <a:spcPts val="0"/>
                        </a:spcAft>
                        <a:buNone/>
                      </a:pPr>
                      <a:r>
                        <a:rPr lang="en"/>
                        <a:t>wandb</a:t>
                      </a:r>
                      <a:endParaRPr/>
                    </a:p>
                  </a:txBody>
                  <a:tcPr marT="91425" marB="91425" marR="91425" marL="91425"/>
                </a:tc>
              </a:tr>
              <a:tr h="3810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lnSpc>
                          <a:spcPct val="133333"/>
                        </a:lnSpc>
                        <a:spcBef>
                          <a:spcPts val="0"/>
                        </a:spcBef>
                        <a:spcAft>
                          <a:spcPts val="0"/>
                        </a:spcAft>
                        <a:buNone/>
                      </a:pPr>
                      <a:r>
                        <a:rPr b="1" lang="en" sz="1100">
                          <a:solidFill>
                            <a:srgbClr val="202124"/>
                          </a:solidFill>
                          <a:highlight>
                            <a:srgbClr val="FFFFFF"/>
                          </a:highlight>
                        </a:rPr>
                        <a:t>UnetResNext50_imgnet:</a:t>
                      </a:r>
                      <a:r>
                        <a:rPr lang="en" sz="1100">
                          <a:solidFill>
                            <a:srgbClr val="202124"/>
                          </a:solidFill>
                          <a:highlight>
                            <a:srgbClr val="FFFFFF"/>
                          </a:highlight>
                        </a:rPr>
                        <a:t> Adam,bs-16,e40,Lr: 1e-3</a:t>
                      </a:r>
                      <a:endParaRPr sz="1100">
                        <a:solidFill>
                          <a:srgbClr val="202124"/>
                        </a:solidFill>
                        <a:highlight>
                          <a:srgbClr val="FFFFFF"/>
                        </a:highlight>
                      </a:endParaRPr>
                    </a:p>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0.0022</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0.0221</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0.8231</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47m 14s</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3"/>
                        </a:rPr>
                        <a:t>Link</a:t>
                      </a:r>
                      <a:endParaRPr sz="1100"/>
                    </a:p>
                  </a:txBody>
                  <a:tcPr marT="91425" marB="91425" marR="91425" marL="91425"/>
                </a:tc>
              </a:tr>
              <a:tr h="381000">
                <a:tc>
                  <a:txBody>
                    <a:bodyPr/>
                    <a:lstStyle/>
                    <a:p>
                      <a:pPr indent="0" lvl="0" marL="0" rtl="0" algn="l">
                        <a:spcBef>
                          <a:spcPts val="0"/>
                        </a:spcBef>
                        <a:spcAft>
                          <a:spcPts val="0"/>
                        </a:spcAft>
                        <a:buNone/>
                      </a:pPr>
                      <a:r>
                        <a:rPr lang="en"/>
                        <a:t>6 </a:t>
                      </a:r>
                      <a:endParaRPr/>
                    </a:p>
                  </a:txBody>
                  <a:tcPr marT="91425" marB="91425" marR="91425" marL="91425"/>
                </a:tc>
                <a:tc>
                  <a:txBody>
                    <a:bodyPr/>
                    <a:lstStyle/>
                    <a:p>
                      <a:pPr indent="0" lvl="0" marL="0" rtl="0" algn="l">
                        <a:lnSpc>
                          <a:spcPct val="133333"/>
                        </a:lnSpc>
                        <a:spcBef>
                          <a:spcPts val="0"/>
                        </a:spcBef>
                        <a:spcAft>
                          <a:spcPts val="0"/>
                        </a:spcAft>
                        <a:buNone/>
                      </a:pPr>
                      <a:r>
                        <a:rPr b="1" lang="en" sz="1200">
                          <a:solidFill>
                            <a:srgbClr val="202124"/>
                          </a:solidFill>
                          <a:highlight>
                            <a:srgbClr val="FFFFFF"/>
                          </a:highlight>
                        </a:rPr>
                        <a:t>UnetDensenet121_imgnet: </a:t>
                      </a:r>
                      <a:r>
                        <a:rPr lang="en" sz="1200">
                          <a:solidFill>
                            <a:srgbClr val="202124"/>
                          </a:solidFill>
                          <a:highlight>
                            <a:srgbClr val="FFFFFF"/>
                          </a:highlight>
                        </a:rPr>
                        <a:t>Adam,bs-16,e40,Lr: 1e-3</a:t>
                      </a:r>
                      <a:endParaRPr sz="1200">
                        <a:solidFill>
                          <a:srgbClr val="202124"/>
                        </a:solidFill>
                        <a:highlight>
                          <a:srgbClr val="FFFFFF"/>
                        </a:highlight>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0.0022</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0.0214</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0.8317</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48m 26s</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4"/>
                        </a:rPr>
                        <a:t>Link</a:t>
                      </a:r>
                      <a:endParaRPr sz="1100"/>
                    </a:p>
                  </a:txBody>
                  <a:tcPr marT="91425" marB="91425" marR="91425" marL="91425"/>
                </a:tc>
              </a:tr>
              <a:tr h="381000">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lnSpc>
                          <a:spcPct val="133333"/>
                        </a:lnSpc>
                        <a:spcBef>
                          <a:spcPts val="0"/>
                        </a:spcBef>
                        <a:spcAft>
                          <a:spcPts val="0"/>
                        </a:spcAft>
                        <a:buNone/>
                      </a:pPr>
                      <a:r>
                        <a:rPr b="1" lang="en" sz="1200">
                          <a:solidFill>
                            <a:srgbClr val="202124"/>
                          </a:solidFill>
                          <a:highlight>
                            <a:srgbClr val="FFFFFF"/>
                          </a:highlight>
                        </a:rPr>
                        <a:t>Unet++Resnet50_imgnet: </a:t>
                      </a:r>
                      <a:r>
                        <a:rPr lang="en" sz="1200">
                          <a:solidFill>
                            <a:srgbClr val="202124"/>
                          </a:solidFill>
                          <a:highlight>
                            <a:srgbClr val="FFFFFF"/>
                          </a:highlight>
                        </a:rPr>
                        <a:t>Adam,bs-16,e40,Lr: 1e-3</a:t>
                      </a:r>
                      <a:endParaRPr sz="1200">
                        <a:solidFill>
                          <a:srgbClr val="202124"/>
                        </a:solidFill>
                        <a:highlight>
                          <a:srgbClr val="FFFFFF"/>
                        </a:highlight>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0.0023</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0.0224</a:t>
                      </a:r>
                      <a:endParaRPr sz="750"/>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0.8202</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lnSpc>
                          <a:spcPct val="170000"/>
                        </a:lnSpc>
                        <a:spcBef>
                          <a:spcPts val="0"/>
                        </a:spcBef>
                        <a:spcAft>
                          <a:spcPts val="0"/>
                        </a:spcAft>
                        <a:buNone/>
                      </a:pPr>
                      <a:r>
                        <a:rPr lang="en" sz="750">
                          <a:solidFill>
                            <a:srgbClr val="3C4043"/>
                          </a:solidFill>
                          <a:latin typeface="Roboto Mono"/>
                          <a:ea typeface="Roboto Mono"/>
                          <a:cs typeface="Roboto Mono"/>
                          <a:sym typeface="Roboto Mono"/>
                        </a:rPr>
                        <a:t>1h 9m 50s</a:t>
                      </a:r>
                      <a:endParaRPr sz="7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5"/>
                        </a:rPr>
                        <a:t>Link</a:t>
                      </a:r>
                      <a:endParaRPr sz="1100"/>
                    </a:p>
                  </a:txBody>
                  <a:tcPr marT="91425" marB="91425" marR="91425" marL="91425"/>
                </a:tc>
              </a:tr>
              <a:tr h="381000">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lnSpc>
                          <a:spcPct val="133333"/>
                        </a:lnSpc>
                        <a:spcBef>
                          <a:spcPts val="0"/>
                        </a:spcBef>
                        <a:spcAft>
                          <a:spcPts val="0"/>
                        </a:spcAft>
                        <a:buNone/>
                      </a:pPr>
                      <a:r>
                        <a:rPr b="1" lang="en" sz="1300">
                          <a:solidFill>
                            <a:srgbClr val="202124"/>
                          </a:solidFill>
                          <a:highlight>
                            <a:srgbClr val="FFFFFF"/>
                          </a:highlight>
                        </a:rPr>
                        <a:t>Unet++DensNet121</a:t>
                      </a:r>
                      <a:endParaRPr b="1" sz="1300">
                        <a:solidFill>
                          <a:srgbClr val="202124"/>
                        </a:solidFill>
                        <a:highlight>
                          <a:srgbClr val="FFFFFF"/>
                        </a:highlight>
                      </a:endParaRPr>
                    </a:p>
                    <a:p>
                      <a:pPr indent="0" lvl="0" marL="0" rtl="0" algn="l">
                        <a:lnSpc>
                          <a:spcPct val="133333"/>
                        </a:lnSpc>
                        <a:spcBef>
                          <a:spcPts val="0"/>
                        </a:spcBef>
                        <a:spcAft>
                          <a:spcPts val="0"/>
                        </a:spcAft>
                        <a:buNone/>
                      </a:pPr>
                      <a:r>
                        <a:rPr lang="en" sz="1200">
                          <a:solidFill>
                            <a:srgbClr val="202124"/>
                          </a:solidFill>
                          <a:highlight>
                            <a:srgbClr val="FFFFFF"/>
                          </a:highlight>
                        </a:rPr>
                        <a:t>Adam,bs-16,e40,Lr: 1e-3</a:t>
                      </a:r>
                      <a:endParaRPr sz="1200">
                        <a:solidFill>
                          <a:srgbClr val="202124"/>
                        </a:solidFill>
                        <a:highlight>
                          <a:srgbClr val="FFFFFF"/>
                        </a:highlight>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750">
                          <a:solidFill>
                            <a:srgbClr val="208FFB"/>
                          </a:solidFill>
                          <a:latin typeface="Roboto Mono"/>
                          <a:ea typeface="Roboto Mono"/>
                          <a:cs typeface="Roboto Mono"/>
                          <a:sym typeface="Roboto Mono"/>
                        </a:rPr>
                        <a:t>0.0022</a:t>
                      </a:r>
                      <a:endParaRPr sz="750">
                        <a:solidFill>
                          <a:srgbClr val="208FFB"/>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70000"/>
                        </a:lnSpc>
                        <a:spcBef>
                          <a:spcPts val="0"/>
                        </a:spcBef>
                        <a:spcAft>
                          <a:spcPts val="0"/>
                        </a:spcAft>
                        <a:buNone/>
                      </a:pPr>
                      <a:r>
                        <a:rPr lang="en" sz="850">
                          <a:solidFill>
                            <a:srgbClr val="208FFB"/>
                          </a:solidFill>
                          <a:latin typeface="Roboto Mono"/>
                          <a:ea typeface="Roboto Mono"/>
                          <a:cs typeface="Roboto Mono"/>
                          <a:sym typeface="Roboto Mono"/>
                        </a:rPr>
                        <a:t>0.0211</a:t>
                      </a:r>
                      <a:endParaRPr sz="850">
                        <a:solidFill>
                          <a:srgbClr val="208FFB"/>
                        </a:solidFill>
                        <a:latin typeface="Roboto Mono"/>
                        <a:ea typeface="Roboto Mono"/>
                        <a:cs typeface="Roboto Mono"/>
                        <a:sym typeface="Roboto Mono"/>
                      </a:endParaRPr>
                    </a:p>
                    <a:p>
                      <a:pPr indent="0" lvl="0" marL="0" rtl="0" algn="l">
                        <a:spcBef>
                          <a:spcPts val="0"/>
                        </a:spcBef>
                        <a:spcAft>
                          <a:spcPts val="0"/>
                        </a:spcAft>
                        <a:buNone/>
                      </a:pPr>
                      <a:r>
                        <a:t/>
                      </a:r>
                      <a:endParaRPr sz="1200"/>
                    </a:p>
                  </a:txBody>
                  <a:tcPr marT="91425" marB="91425" marR="91425" marL="91425"/>
                </a:tc>
                <a:tc>
                  <a:txBody>
                    <a:bodyPr/>
                    <a:lstStyle/>
                    <a:p>
                      <a:pPr indent="0" lvl="0" marL="0" rtl="0" algn="l">
                        <a:lnSpc>
                          <a:spcPct val="170000"/>
                        </a:lnSpc>
                        <a:spcBef>
                          <a:spcPts val="0"/>
                        </a:spcBef>
                        <a:spcAft>
                          <a:spcPts val="0"/>
                        </a:spcAft>
                        <a:buNone/>
                      </a:pPr>
                      <a:r>
                        <a:rPr lang="en" sz="750">
                          <a:solidFill>
                            <a:srgbClr val="208FFB"/>
                          </a:solidFill>
                          <a:latin typeface="Roboto Mono"/>
                          <a:ea typeface="Roboto Mono"/>
                          <a:cs typeface="Roboto Mono"/>
                          <a:sym typeface="Roboto Mono"/>
                        </a:rPr>
                        <a:t>0.8328</a:t>
                      </a:r>
                      <a:endParaRPr sz="750">
                        <a:solidFill>
                          <a:srgbClr val="208FFB"/>
                        </a:solidFill>
                        <a:latin typeface="Roboto Mono"/>
                        <a:ea typeface="Roboto Mono"/>
                        <a:cs typeface="Roboto Mono"/>
                        <a:sym typeface="Roboto Mono"/>
                      </a:endParaRPr>
                    </a:p>
                    <a:p>
                      <a:pPr indent="0" lvl="0" marL="0" rtl="0" algn="l">
                        <a:spcBef>
                          <a:spcPts val="0"/>
                        </a:spcBef>
                        <a:spcAft>
                          <a:spcPts val="0"/>
                        </a:spcAft>
                        <a:buNone/>
                      </a:pPr>
                      <a:r>
                        <a:t/>
                      </a:r>
                      <a:endParaRPr sz="750"/>
                    </a:p>
                  </a:txBody>
                  <a:tcPr marT="91425" marB="91425" marR="91425" marL="91425"/>
                </a:tc>
                <a:tc>
                  <a:txBody>
                    <a:bodyPr/>
                    <a:lstStyle/>
                    <a:p>
                      <a:pPr indent="0" lvl="0" marL="0" rtl="0" algn="l">
                        <a:lnSpc>
                          <a:spcPct val="170000"/>
                        </a:lnSpc>
                        <a:spcBef>
                          <a:spcPts val="0"/>
                        </a:spcBef>
                        <a:spcAft>
                          <a:spcPts val="0"/>
                        </a:spcAft>
                        <a:buNone/>
                      </a:pPr>
                      <a:r>
                        <a:rPr lang="en" sz="750">
                          <a:solidFill>
                            <a:srgbClr val="208FFB"/>
                          </a:solidFill>
                          <a:latin typeface="Roboto Mono"/>
                          <a:ea typeface="Roboto Mono"/>
                          <a:cs typeface="Roboto Mono"/>
                          <a:sym typeface="Roboto Mono"/>
                        </a:rPr>
                        <a:t>1h 16m 20s</a:t>
                      </a:r>
                      <a:endParaRPr sz="750">
                        <a:solidFill>
                          <a:srgbClr val="208FFB"/>
                        </a:solidFill>
                        <a:latin typeface="Roboto Mono"/>
                        <a:ea typeface="Roboto Mono"/>
                        <a:cs typeface="Roboto Mono"/>
                        <a:sym typeface="Roboto Mono"/>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6"/>
                        </a:rPr>
                        <a:t>Link</a:t>
                      </a:r>
                      <a:endParaRPr sz="1100"/>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nvSpPr>
        <p:spPr>
          <a:xfrm>
            <a:off x="400275" y="48966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Light"/>
                <a:ea typeface="Montserrat Light"/>
                <a:cs typeface="Montserrat Light"/>
                <a:sym typeface="Montserrat Light"/>
              </a:rPr>
              <a:t>https://www.cityscapes-dataset.com/dataset-overview/</a:t>
            </a:r>
            <a:endParaRPr/>
          </a:p>
        </p:txBody>
      </p:sp>
      <p:pic>
        <p:nvPicPr>
          <p:cNvPr id="321" name="Google Shape;321;p43"/>
          <p:cNvPicPr preferRelativeResize="0"/>
          <p:nvPr/>
        </p:nvPicPr>
        <p:blipFill>
          <a:blip r:embed="rId3">
            <a:alphaModFix/>
          </a:blip>
          <a:stretch>
            <a:fillRect/>
          </a:stretch>
        </p:blipFill>
        <p:spPr>
          <a:xfrm>
            <a:off x="152400" y="152400"/>
            <a:ext cx="8149162" cy="4591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4"/>
          <p:cNvPicPr preferRelativeResize="0"/>
          <p:nvPr/>
        </p:nvPicPr>
        <p:blipFill>
          <a:blip r:embed="rId3">
            <a:alphaModFix/>
          </a:blip>
          <a:stretch>
            <a:fillRect/>
          </a:stretch>
        </p:blipFill>
        <p:spPr>
          <a:xfrm>
            <a:off x="531750" y="930025"/>
            <a:ext cx="5675849" cy="798900"/>
          </a:xfrm>
          <a:prstGeom prst="rect">
            <a:avLst/>
          </a:prstGeom>
          <a:noFill/>
          <a:ln>
            <a:noFill/>
          </a:ln>
        </p:spPr>
      </p:pic>
      <p:pic>
        <p:nvPicPr>
          <p:cNvPr id="327" name="Google Shape;327;p44"/>
          <p:cNvPicPr preferRelativeResize="0"/>
          <p:nvPr/>
        </p:nvPicPr>
        <p:blipFill>
          <a:blip r:embed="rId4">
            <a:alphaModFix/>
          </a:blip>
          <a:stretch>
            <a:fillRect/>
          </a:stretch>
        </p:blipFill>
        <p:spPr>
          <a:xfrm>
            <a:off x="412575" y="1403575"/>
            <a:ext cx="5675850" cy="2438400"/>
          </a:xfrm>
          <a:prstGeom prst="rect">
            <a:avLst/>
          </a:prstGeom>
          <a:noFill/>
          <a:ln>
            <a:noFill/>
          </a:ln>
        </p:spPr>
      </p:pic>
      <p:pic>
        <p:nvPicPr>
          <p:cNvPr id="328" name="Google Shape;328;p44"/>
          <p:cNvPicPr preferRelativeResize="0"/>
          <p:nvPr/>
        </p:nvPicPr>
        <p:blipFill>
          <a:blip r:embed="rId5">
            <a:alphaModFix/>
          </a:blip>
          <a:stretch>
            <a:fillRect/>
          </a:stretch>
        </p:blipFill>
        <p:spPr>
          <a:xfrm>
            <a:off x="6411025" y="1230100"/>
            <a:ext cx="2571575" cy="1952050"/>
          </a:xfrm>
          <a:prstGeom prst="rect">
            <a:avLst/>
          </a:prstGeom>
          <a:noFill/>
          <a:ln>
            <a:noFill/>
          </a:ln>
        </p:spPr>
      </p:pic>
      <p:sp>
        <p:nvSpPr>
          <p:cNvPr id="329" name="Google Shape;329;p44"/>
          <p:cNvSpPr txBox="1"/>
          <p:nvPr>
            <p:ph type="title"/>
          </p:nvPr>
        </p:nvSpPr>
        <p:spPr>
          <a:xfrm>
            <a:off x="761900" y="25562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Tech Stack Used :</a:t>
            </a:r>
            <a:endParaRPr/>
          </a:p>
        </p:txBody>
      </p:sp>
      <p:pic>
        <p:nvPicPr>
          <p:cNvPr id="330" name="Google Shape;330;p44"/>
          <p:cNvPicPr preferRelativeResize="0"/>
          <p:nvPr/>
        </p:nvPicPr>
        <p:blipFill>
          <a:blip r:embed="rId6">
            <a:alphaModFix/>
          </a:blip>
          <a:stretch>
            <a:fillRect/>
          </a:stretch>
        </p:blipFill>
        <p:spPr>
          <a:xfrm>
            <a:off x="4348575" y="3841975"/>
            <a:ext cx="3370000" cy="996725"/>
          </a:xfrm>
          <a:prstGeom prst="rect">
            <a:avLst/>
          </a:prstGeom>
          <a:noFill/>
          <a:ln>
            <a:noFill/>
          </a:ln>
        </p:spPr>
      </p:pic>
      <p:pic>
        <p:nvPicPr>
          <p:cNvPr id="331" name="Google Shape;331;p44"/>
          <p:cNvPicPr preferRelativeResize="0"/>
          <p:nvPr/>
        </p:nvPicPr>
        <p:blipFill>
          <a:blip r:embed="rId7">
            <a:alphaModFix/>
          </a:blip>
          <a:stretch>
            <a:fillRect/>
          </a:stretch>
        </p:blipFill>
        <p:spPr>
          <a:xfrm>
            <a:off x="1329225" y="3382250"/>
            <a:ext cx="1588850" cy="1588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nvSpPr>
        <p:spPr>
          <a:xfrm>
            <a:off x="386925" y="4569775"/>
            <a:ext cx="31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
        <p:nvSpPr>
          <p:cNvPr id="337" name="Google Shape;337;p45"/>
          <p:cNvSpPr txBox="1"/>
          <p:nvPr>
            <p:ph type="title"/>
          </p:nvPr>
        </p:nvSpPr>
        <p:spPr>
          <a:xfrm>
            <a:off x="761900" y="25562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 :</a:t>
            </a:r>
            <a:endParaRPr/>
          </a:p>
        </p:txBody>
      </p:sp>
      <p:sp>
        <p:nvSpPr>
          <p:cNvPr id="338" name="Google Shape;338;p45"/>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en" sz="1800">
                <a:solidFill>
                  <a:srgbClr val="000000"/>
                </a:solidFill>
                <a:latin typeface="Times New Roman"/>
                <a:ea typeface="Times New Roman"/>
                <a:cs typeface="Times New Roman"/>
                <a:sym typeface="Times New Roman"/>
              </a:rPr>
              <a:t>We attempted to perform Depth Estimation using various Methodologies, for better Automated Vehicle Driving.</a:t>
            </a:r>
            <a:endParaRPr sz="18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Future Scopes include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6"/>
          <p:cNvPicPr preferRelativeResize="0"/>
          <p:nvPr/>
        </p:nvPicPr>
        <p:blipFill>
          <a:blip r:embed="rId3">
            <a:alphaModFix/>
          </a:blip>
          <a:stretch>
            <a:fillRect/>
          </a:stretch>
        </p:blipFill>
        <p:spPr>
          <a:xfrm>
            <a:off x="1559600" y="1227825"/>
            <a:ext cx="6024800" cy="3654750"/>
          </a:xfrm>
          <a:prstGeom prst="rect">
            <a:avLst/>
          </a:prstGeom>
          <a:noFill/>
          <a:ln>
            <a:noFill/>
          </a:ln>
        </p:spPr>
      </p:pic>
      <p:sp>
        <p:nvSpPr>
          <p:cNvPr id="113" name="Google Shape;113;p16"/>
          <p:cNvSpPr txBox="1"/>
          <p:nvPr/>
        </p:nvSpPr>
        <p:spPr>
          <a:xfrm>
            <a:off x="476075" y="410725"/>
            <a:ext cx="8307900" cy="1292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Convolution Neural Network works similar to human brain recognition neural function. For humans there are three main layers, i.e. 1. local connection , 2. Layering , 3. Spatial invariance. </a:t>
            </a:r>
            <a:endParaRPr sz="11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For CNN there are mainly four layers, i.e., convolution, max-pooling, normalization and backpropagation.</a:t>
            </a:r>
            <a:endParaRPr sz="11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114" name="Google Shape;114;p16"/>
          <p:cNvSpPr txBox="1"/>
          <p:nvPr/>
        </p:nvSpPr>
        <p:spPr>
          <a:xfrm>
            <a:off x="373400" y="70650"/>
            <a:ext cx="8499300" cy="3693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Convolutional Neural Network</a:t>
            </a:r>
            <a:endParaRPr b="1" sz="1200"/>
          </a:p>
        </p:txBody>
      </p:sp>
      <p:sp>
        <p:nvSpPr>
          <p:cNvPr id="115" name="Google Shape;115;p16"/>
          <p:cNvSpPr txBox="1"/>
          <p:nvPr/>
        </p:nvSpPr>
        <p:spPr>
          <a:xfrm>
            <a:off x="2356925" y="4820400"/>
            <a:ext cx="4546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Block Diagram of CNN</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7"/>
          <p:cNvPicPr preferRelativeResize="0"/>
          <p:nvPr/>
        </p:nvPicPr>
        <p:blipFill>
          <a:blip r:embed="rId3">
            <a:alphaModFix/>
          </a:blip>
          <a:stretch>
            <a:fillRect/>
          </a:stretch>
        </p:blipFill>
        <p:spPr>
          <a:xfrm>
            <a:off x="4150700" y="2027650"/>
            <a:ext cx="4904225" cy="2767646"/>
          </a:xfrm>
          <a:prstGeom prst="rect">
            <a:avLst/>
          </a:prstGeom>
          <a:noFill/>
          <a:ln>
            <a:noFill/>
          </a:ln>
        </p:spPr>
      </p:pic>
      <p:pic>
        <p:nvPicPr>
          <p:cNvPr id="121" name="Google Shape;121;p17"/>
          <p:cNvPicPr preferRelativeResize="0"/>
          <p:nvPr/>
        </p:nvPicPr>
        <p:blipFill rotWithShape="1">
          <a:blip r:embed="rId4">
            <a:alphaModFix/>
          </a:blip>
          <a:srcRect b="0" l="0" r="28683" t="52758"/>
          <a:stretch/>
        </p:blipFill>
        <p:spPr>
          <a:xfrm>
            <a:off x="252350" y="3780625"/>
            <a:ext cx="3623874" cy="410725"/>
          </a:xfrm>
          <a:prstGeom prst="rect">
            <a:avLst/>
          </a:prstGeom>
          <a:noFill/>
          <a:ln>
            <a:noFill/>
          </a:ln>
        </p:spPr>
      </p:pic>
      <p:sp>
        <p:nvSpPr>
          <p:cNvPr id="122" name="Google Shape;122;p17"/>
          <p:cNvSpPr txBox="1"/>
          <p:nvPr/>
        </p:nvSpPr>
        <p:spPr>
          <a:xfrm>
            <a:off x="5565975" y="718150"/>
            <a:ext cx="308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Convolution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 dot product of a feature matrix or kernel is applied at a layer and on every part of that image iteratively.</a:t>
            </a:r>
            <a:endParaRPr sz="1700">
              <a:latin typeface="Times New Roman"/>
              <a:ea typeface="Times New Roman"/>
              <a:cs typeface="Times New Roman"/>
              <a:sym typeface="Times New Roman"/>
            </a:endParaRPr>
          </a:p>
        </p:txBody>
      </p:sp>
      <p:sp>
        <p:nvSpPr>
          <p:cNvPr id="123" name="Google Shape;123;p17"/>
          <p:cNvSpPr txBox="1"/>
          <p:nvPr/>
        </p:nvSpPr>
        <p:spPr>
          <a:xfrm>
            <a:off x="373400" y="70650"/>
            <a:ext cx="8499300" cy="3693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Convolutional Neural Network</a:t>
            </a:r>
            <a:endParaRPr b="1" sz="1200"/>
          </a:p>
        </p:txBody>
      </p:sp>
      <p:pic>
        <p:nvPicPr>
          <p:cNvPr id="124" name="Google Shape;124;p17"/>
          <p:cNvPicPr preferRelativeResize="0"/>
          <p:nvPr/>
        </p:nvPicPr>
        <p:blipFill>
          <a:blip r:embed="rId5">
            <a:alphaModFix/>
          </a:blip>
          <a:stretch>
            <a:fillRect/>
          </a:stretch>
        </p:blipFill>
        <p:spPr>
          <a:xfrm>
            <a:off x="470100" y="674525"/>
            <a:ext cx="4490570" cy="2597300"/>
          </a:xfrm>
          <a:prstGeom prst="rect">
            <a:avLst/>
          </a:prstGeom>
          <a:noFill/>
          <a:ln>
            <a:noFill/>
          </a:ln>
        </p:spPr>
      </p:pic>
      <p:sp>
        <p:nvSpPr>
          <p:cNvPr id="125" name="Google Shape;125;p17"/>
          <p:cNvSpPr txBox="1"/>
          <p:nvPr/>
        </p:nvSpPr>
        <p:spPr>
          <a:xfrm>
            <a:off x="4960675" y="4795300"/>
            <a:ext cx="3624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Montserrat Light"/>
                <a:ea typeface="Montserrat Light"/>
                <a:cs typeface="Montserrat Light"/>
                <a:sym typeface="Montserrat Light"/>
              </a:rPr>
              <a:t>Convolution by layer</a:t>
            </a:r>
            <a:endParaRPr sz="900">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8"/>
          <p:cNvPicPr preferRelativeResize="0"/>
          <p:nvPr/>
        </p:nvPicPr>
        <p:blipFill>
          <a:blip r:embed="rId3">
            <a:alphaModFix/>
          </a:blip>
          <a:stretch>
            <a:fillRect/>
          </a:stretch>
        </p:blipFill>
        <p:spPr>
          <a:xfrm>
            <a:off x="2673463" y="852868"/>
            <a:ext cx="2437850" cy="984094"/>
          </a:xfrm>
          <a:prstGeom prst="rect">
            <a:avLst/>
          </a:prstGeom>
          <a:noFill/>
          <a:ln>
            <a:noFill/>
          </a:ln>
        </p:spPr>
      </p:pic>
      <p:pic>
        <p:nvPicPr>
          <p:cNvPr id="131" name="Google Shape;131;p18"/>
          <p:cNvPicPr preferRelativeResize="0"/>
          <p:nvPr/>
        </p:nvPicPr>
        <p:blipFill>
          <a:blip r:embed="rId4">
            <a:alphaModFix/>
          </a:blip>
          <a:stretch>
            <a:fillRect/>
          </a:stretch>
        </p:blipFill>
        <p:spPr>
          <a:xfrm>
            <a:off x="113525" y="2374775"/>
            <a:ext cx="3363500" cy="2079825"/>
          </a:xfrm>
          <a:prstGeom prst="rect">
            <a:avLst/>
          </a:prstGeom>
          <a:noFill/>
          <a:ln>
            <a:noFill/>
          </a:ln>
        </p:spPr>
      </p:pic>
      <p:pic>
        <p:nvPicPr>
          <p:cNvPr id="132" name="Google Shape;132;p18"/>
          <p:cNvPicPr preferRelativeResize="0"/>
          <p:nvPr/>
        </p:nvPicPr>
        <p:blipFill>
          <a:blip r:embed="rId5">
            <a:alphaModFix/>
          </a:blip>
          <a:stretch>
            <a:fillRect/>
          </a:stretch>
        </p:blipFill>
        <p:spPr>
          <a:xfrm>
            <a:off x="113525" y="1347175"/>
            <a:ext cx="2418150" cy="902690"/>
          </a:xfrm>
          <a:prstGeom prst="rect">
            <a:avLst/>
          </a:prstGeom>
          <a:noFill/>
          <a:ln>
            <a:noFill/>
          </a:ln>
        </p:spPr>
      </p:pic>
      <p:sp>
        <p:nvSpPr>
          <p:cNvPr id="133" name="Google Shape;133;p18"/>
          <p:cNvSpPr txBox="1"/>
          <p:nvPr/>
        </p:nvSpPr>
        <p:spPr>
          <a:xfrm>
            <a:off x="2940793" y="1836950"/>
            <a:ext cx="190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rPr>
              <a:t>ReLU Activation</a:t>
            </a:r>
            <a:r>
              <a:rPr lang="en" sz="800">
                <a:solidFill>
                  <a:schemeClr val="dk1"/>
                </a:solidFill>
                <a:latin typeface="Times New Roman"/>
                <a:ea typeface="Times New Roman"/>
                <a:cs typeface="Times New Roman"/>
                <a:sym typeface="Times New Roman"/>
              </a:rPr>
              <a:t> Function                                                            </a:t>
            </a:r>
            <a:endParaRPr/>
          </a:p>
        </p:txBody>
      </p:sp>
      <p:sp>
        <p:nvSpPr>
          <p:cNvPr id="134" name="Google Shape;134;p18"/>
          <p:cNvSpPr txBox="1"/>
          <p:nvPr/>
        </p:nvSpPr>
        <p:spPr>
          <a:xfrm>
            <a:off x="65350" y="4454600"/>
            <a:ext cx="3411600" cy="708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0"/>
              </a:spcAft>
              <a:buNone/>
            </a:pPr>
            <a:r>
              <a:rPr lang="en" sz="800">
                <a:solidFill>
                  <a:schemeClr val="dk1"/>
                </a:solidFill>
              </a:rPr>
              <a:t>ReLU Applied on image</a:t>
            </a:r>
            <a:endParaRPr sz="800">
              <a:solidFill>
                <a:schemeClr val="dk1"/>
              </a:solidFill>
            </a:endParaRPr>
          </a:p>
          <a:p>
            <a:pPr indent="0" lvl="0" marL="0" rtl="0" algn="ctr">
              <a:lnSpc>
                <a:spcPct val="100000"/>
              </a:lnSpc>
              <a:spcBef>
                <a:spcPts val="1200"/>
              </a:spcBef>
              <a:spcAft>
                <a:spcPts val="1200"/>
              </a:spcAft>
              <a:buNone/>
            </a:pPr>
            <a:r>
              <a:rPr lang="en" sz="800">
                <a:solidFill>
                  <a:schemeClr val="dk1"/>
                </a:solidFill>
              </a:rPr>
              <a:t>Source:https://pydeeplearning.weebly.com/blog/basics-of-convolutional-neural-networks</a:t>
            </a:r>
            <a:endParaRPr/>
          </a:p>
        </p:txBody>
      </p:sp>
      <p:pic>
        <p:nvPicPr>
          <p:cNvPr id="135" name="Google Shape;135;p18"/>
          <p:cNvPicPr preferRelativeResize="0"/>
          <p:nvPr/>
        </p:nvPicPr>
        <p:blipFill>
          <a:blip r:embed="rId6">
            <a:alphaModFix/>
          </a:blip>
          <a:stretch>
            <a:fillRect/>
          </a:stretch>
        </p:blipFill>
        <p:spPr>
          <a:xfrm>
            <a:off x="5180475" y="569425"/>
            <a:ext cx="3850000" cy="1403550"/>
          </a:xfrm>
          <a:prstGeom prst="rect">
            <a:avLst/>
          </a:prstGeom>
          <a:noFill/>
          <a:ln>
            <a:noFill/>
          </a:ln>
        </p:spPr>
      </p:pic>
      <p:pic>
        <p:nvPicPr>
          <p:cNvPr id="136" name="Google Shape;136;p18"/>
          <p:cNvPicPr preferRelativeResize="0"/>
          <p:nvPr/>
        </p:nvPicPr>
        <p:blipFill>
          <a:blip r:embed="rId7">
            <a:alphaModFix/>
          </a:blip>
          <a:stretch>
            <a:fillRect/>
          </a:stretch>
        </p:blipFill>
        <p:spPr>
          <a:xfrm>
            <a:off x="3537138" y="2660450"/>
            <a:ext cx="4396426" cy="1256125"/>
          </a:xfrm>
          <a:prstGeom prst="rect">
            <a:avLst/>
          </a:prstGeom>
          <a:noFill/>
          <a:ln>
            <a:noFill/>
          </a:ln>
        </p:spPr>
      </p:pic>
      <p:sp>
        <p:nvSpPr>
          <p:cNvPr id="137" name="Google Shape;137;p18"/>
          <p:cNvSpPr txBox="1"/>
          <p:nvPr/>
        </p:nvSpPr>
        <p:spPr>
          <a:xfrm>
            <a:off x="3562963" y="3975625"/>
            <a:ext cx="4224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latin typeface="Times New Roman"/>
              <a:ea typeface="Times New Roman"/>
              <a:cs typeface="Times New Roman"/>
              <a:sym typeface="Times New Roman"/>
            </a:endParaRPr>
          </a:p>
        </p:txBody>
      </p:sp>
      <p:sp>
        <p:nvSpPr>
          <p:cNvPr id="138" name="Google Shape;138;p18"/>
          <p:cNvSpPr txBox="1"/>
          <p:nvPr/>
        </p:nvSpPr>
        <p:spPr>
          <a:xfrm>
            <a:off x="113525" y="70650"/>
            <a:ext cx="8935500" cy="3693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Convolutional Neural Network</a:t>
            </a:r>
            <a:endParaRPr b="1" sz="1200"/>
          </a:p>
        </p:txBody>
      </p:sp>
      <p:pic>
        <p:nvPicPr>
          <p:cNvPr id="139" name="Google Shape;139;p18"/>
          <p:cNvPicPr preferRelativeResize="0"/>
          <p:nvPr/>
        </p:nvPicPr>
        <p:blipFill>
          <a:blip r:embed="rId8">
            <a:alphaModFix/>
          </a:blip>
          <a:stretch>
            <a:fillRect/>
          </a:stretch>
        </p:blipFill>
        <p:spPr>
          <a:xfrm>
            <a:off x="103675" y="439951"/>
            <a:ext cx="2437850" cy="848441"/>
          </a:xfrm>
          <a:prstGeom prst="rect">
            <a:avLst/>
          </a:prstGeom>
          <a:noFill/>
          <a:ln>
            <a:noFill/>
          </a:ln>
        </p:spPr>
      </p:pic>
      <p:sp>
        <p:nvSpPr>
          <p:cNvPr id="140" name="Google Shape;140;p18"/>
          <p:cNvSpPr txBox="1"/>
          <p:nvPr/>
        </p:nvSpPr>
        <p:spPr>
          <a:xfrm>
            <a:off x="5763975" y="1972975"/>
            <a:ext cx="2641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Montserrat Light"/>
                <a:ea typeface="Montserrat Light"/>
                <a:cs typeface="Montserrat Light"/>
                <a:sym typeface="Montserrat Light"/>
              </a:rPr>
              <a:t>Drop out</a:t>
            </a:r>
            <a:endParaRPr sz="1100">
              <a:latin typeface="Montserrat Light"/>
              <a:ea typeface="Montserrat Light"/>
              <a:cs typeface="Montserrat Light"/>
              <a:sym typeface="Montserrat Light"/>
            </a:endParaRPr>
          </a:p>
        </p:txBody>
      </p:sp>
      <p:sp>
        <p:nvSpPr>
          <p:cNvPr id="141" name="Google Shape;141;p18"/>
          <p:cNvSpPr txBox="1"/>
          <p:nvPr/>
        </p:nvSpPr>
        <p:spPr>
          <a:xfrm>
            <a:off x="3477025" y="2111425"/>
            <a:ext cx="2437800" cy="323100"/>
          </a:xfrm>
          <a:prstGeom prst="rect">
            <a:avLst/>
          </a:prstGeom>
          <a:noFill/>
          <a:ln cap="flat" cmpd="sng" w="9525">
            <a:solidFill>
              <a:srgbClr val="3C404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ontserrat Light"/>
                <a:ea typeface="Montserrat Light"/>
                <a:cs typeface="Montserrat Light"/>
                <a:sym typeface="Montserrat Light"/>
              </a:rPr>
              <a:t>Backpropagation and error actuation</a:t>
            </a:r>
            <a:endParaRPr sz="900">
              <a:latin typeface="Montserrat Light"/>
              <a:ea typeface="Montserrat Light"/>
              <a:cs typeface="Montserrat Light"/>
              <a:sym typeface="Montserrat Light"/>
            </a:endParaRPr>
          </a:p>
        </p:txBody>
      </p:sp>
      <p:sp>
        <p:nvSpPr>
          <p:cNvPr id="142" name="Google Shape;142;p18"/>
          <p:cNvSpPr/>
          <p:nvPr/>
        </p:nvSpPr>
        <p:spPr>
          <a:xfrm>
            <a:off x="3477025" y="2434525"/>
            <a:ext cx="4456500" cy="247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3619000" y="4142525"/>
            <a:ext cx="17580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100">
                <a:latin typeface="Times New Roman"/>
                <a:ea typeface="Times New Roman"/>
                <a:cs typeface="Times New Roman"/>
                <a:sym typeface="Times New Roman"/>
              </a:rPr>
              <a:t>Hn(in)=w1x1+...+wnxn+b1</a:t>
            </a:r>
            <a:endParaRPr sz="1100">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 sz="1100">
                <a:latin typeface="Times New Roman"/>
                <a:ea typeface="Times New Roman"/>
                <a:cs typeface="Times New Roman"/>
                <a:sym typeface="Times New Roman"/>
              </a:rPr>
              <a:t>Hn(out)=1/(1+e^(-h(in))</a:t>
            </a:r>
            <a:endParaRPr sz="1100">
              <a:latin typeface="Times New Roman"/>
              <a:ea typeface="Times New Roman"/>
              <a:cs typeface="Times New Roman"/>
              <a:sym typeface="Times New Roman"/>
            </a:endParaRPr>
          </a:p>
        </p:txBody>
      </p:sp>
      <p:sp>
        <p:nvSpPr>
          <p:cNvPr id="144" name="Google Shape;144;p18"/>
          <p:cNvSpPr txBox="1"/>
          <p:nvPr/>
        </p:nvSpPr>
        <p:spPr>
          <a:xfrm>
            <a:off x="7993675" y="2144750"/>
            <a:ext cx="1036800" cy="281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solidFill>
                  <a:schemeClr val="dk1"/>
                </a:solidFill>
                <a:latin typeface="Times New Roman"/>
                <a:ea typeface="Times New Roman"/>
                <a:cs typeface="Times New Roman"/>
                <a:sym typeface="Times New Roman"/>
              </a:rPr>
              <a:t>when we train our model with very accuracy but a very low test accuracy it becomes a problem of overfitting and to avoid it we drop out neurons at a time after each set of convolution and ReLU.</a:t>
            </a:r>
            <a:endParaRPr sz="1000">
              <a:solidFill>
                <a:schemeClr val="dk1"/>
              </a:solidFill>
              <a:latin typeface="Times New Roman"/>
              <a:ea typeface="Times New Roman"/>
              <a:cs typeface="Times New Roman"/>
              <a:sym typeface="Times New Roman"/>
            </a:endParaRPr>
          </a:p>
        </p:txBody>
      </p:sp>
      <p:sp>
        <p:nvSpPr>
          <p:cNvPr id="145" name="Google Shape;145;p18"/>
          <p:cNvSpPr txBox="1"/>
          <p:nvPr/>
        </p:nvSpPr>
        <p:spPr>
          <a:xfrm>
            <a:off x="5705238" y="4142525"/>
            <a:ext cx="19602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100">
                <a:latin typeface="Times New Roman"/>
                <a:ea typeface="Times New Roman"/>
                <a:cs typeface="Times New Roman"/>
                <a:sym typeface="Times New Roman"/>
              </a:rPr>
              <a:t>On(in)=w1x1+...+wnxn+b2</a:t>
            </a:r>
            <a:endParaRPr sz="1100">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 sz="1100">
                <a:latin typeface="Times New Roman"/>
                <a:ea typeface="Times New Roman"/>
                <a:cs typeface="Times New Roman"/>
                <a:sym typeface="Times New Roman"/>
              </a:rPr>
              <a:t>On(out)=1/(1+e^(-O(in))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9"/>
          <p:cNvPicPr preferRelativeResize="0"/>
          <p:nvPr/>
        </p:nvPicPr>
        <p:blipFill>
          <a:blip r:embed="rId3">
            <a:alphaModFix/>
          </a:blip>
          <a:stretch>
            <a:fillRect/>
          </a:stretch>
        </p:blipFill>
        <p:spPr>
          <a:xfrm>
            <a:off x="563100" y="558375"/>
            <a:ext cx="5300225" cy="2711737"/>
          </a:xfrm>
          <a:prstGeom prst="rect">
            <a:avLst/>
          </a:prstGeom>
          <a:noFill/>
          <a:ln>
            <a:noFill/>
          </a:ln>
        </p:spPr>
      </p:pic>
      <p:pic>
        <p:nvPicPr>
          <p:cNvPr id="151" name="Google Shape;151;p19"/>
          <p:cNvPicPr preferRelativeResize="0"/>
          <p:nvPr/>
        </p:nvPicPr>
        <p:blipFill rotWithShape="1">
          <a:blip r:embed="rId4">
            <a:alphaModFix/>
          </a:blip>
          <a:srcRect b="22413" l="0" r="0" t="51318"/>
          <a:stretch/>
        </p:blipFill>
        <p:spPr>
          <a:xfrm>
            <a:off x="4434425" y="3117850"/>
            <a:ext cx="4503676" cy="1465576"/>
          </a:xfrm>
          <a:prstGeom prst="rect">
            <a:avLst/>
          </a:prstGeom>
          <a:noFill/>
          <a:ln>
            <a:noFill/>
          </a:ln>
        </p:spPr>
      </p:pic>
      <p:pic>
        <p:nvPicPr>
          <p:cNvPr id="152" name="Google Shape;152;p19"/>
          <p:cNvPicPr preferRelativeResize="0"/>
          <p:nvPr/>
        </p:nvPicPr>
        <p:blipFill rotWithShape="1">
          <a:blip r:embed="rId4">
            <a:alphaModFix/>
          </a:blip>
          <a:srcRect b="70431" l="0" r="0" t="4802"/>
          <a:stretch/>
        </p:blipFill>
        <p:spPr>
          <a:xfrm>
            <a:off x="124400" y="3189417"/>
            <a:ext cx="4310025" cy="1322434"/>
          </a:xfrm>
          <a:prstGeom prst="rect">
            <a:avLst/>
          </a:prstGeom>
          <a:noFill/>
          <a:ln>
            <a:noFill/>
          </a:ln>
        </p:spPr>
      </p:pic>
      <p:cxnSp>
        <p:nvCxnSpPr>
          <p:cNvPr id="153" name="Google Shape;153;p19"/>
          <p:cNvCxnSpPr/>
          <p:nvPr/>
        </p:nvCxnSpPr>
        <p:spPr>
          <a:xfrm>
            <a:off x="4340700" y="3136525"/>
            <a:ext cx="9300" cy="1419000"/>
          </a:xfrm>
          <a:prstGeom prst="straightConnector1">
            <a:avLst/>
          </a:prstGeom>
          <a:noFill/>
          <a:ln cap="flat" cmpd="sng" w="9525">
            <a:solidFill>
              <a:srgbClr val="674EA7"/>
            </a:solidFill>
            <a:prstDash val="solid"/>
            <a:round/>
            <a:headEnd len="med" w="med" type="none"/>
            <a:tailEnd len="med" w="med" type="none"/>
          </a:ln>
        </p:spPr>
      </p:cxnSp>
      <p:sp>
        <p:nvSpPr>
          <p:cNvPr id="154" name="Google Shape;154;p19"/>
          <p:cNvSpPr txBox="1"/>
          <p:nvPr/>
        </p:nvSpPr>
        <p:spPr>
          <a:xfrm>
            <a:off x="6132975" y="854850"/>
            <a:ext cx="26277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100">
                <a:solidFill>
                  <a:schemeClr val="dk1"/>
                </a:solidFill>
                <a:latin typeface="Times New Roman"/>
                <a:ea typeface="Times New Roman"/>
                <a:cs typeface="Times New Roman"/>
                <a:sym typeface="Times New Roman"/>
              </a:rPr>
              <a:t>Here CNN architectures like PointRend is used for performing state-of-the-art Instance Segmentation of Images which can be translated into Road,Car and traffic detection. From these high-scoring pre-trained methodologies, we have come up with design algorithms for combining the same for predicting depth sensing.</a:t>
            </a:r>
            <a:endParaRPr/>
          </a:p>
        </p:txBody>
      </p:sp>
      <p:sp>
        <p:nvSpPr>
          <p:cNvPr id="155" name="Google Shape;155;p19"/>
          <p:cNvSpPr txBox="1"/>
          <p:nvPr/>
        </p:nvSpPr>
        <p:spPr>
          <a:xfrm>
            <a:off x="373400" y="70650"/>
            <a:ext cx="8499300" cy="3849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300">
                <a:solidFill>
                  <a:schemeClr val="dk1"/>
                </a:solidFill>
                <a:latin typeface="Times New Roman"/>
                <a:ea typeface="Times New Roman"/>
                <a:cs typeface="Times New Roman"/>
                <a:sym typeface="Times New Roman"/>
              </a:rPr>
              <a:t>Image Segmentation &amp; Object Detection based Hybridized Approach</a:t>
            </a:r>
            <a:endParaRPr b="1"/>
          </a:p>
        </p:txBody>
      </p:sp>
      <p:sp>
        <p:nvSpPr>
          <p:cNvPr id="156" name="Google Shape;156;p19"/>
          <p:cNvSpPr txBox="1"/>
          <p:nvPr/>
        </p:nvSpPr>
        <p:spPr>
          <a:xfrm>
            <a:off x="1500800" y="4583425"/>
            <a:ext cx="60864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Montserrat Light"/>
                <a:ea typeface="Montserrat Light"/>
                <a:cs typeface="Montserrat Light"/>
                <a:sym typeface="Montserrat Light"/>
              </a:rPr>
              <a:t>Source: https://ieeexplore.ieee.org/document/9156402</a:t>
            </a:r>
            <a:endParaRPr sz="600">
              <a:latin typeface="Montserrat Light"/>
              <a:ea typeface="Montserrat Light"/>
              <a:cs typeface="Montserrat Light"/>
              <a:sym typeface="Montserrat Light"/>
            </a:endParaRPr>
          </a:p>
        </p:txBody>
      </p:sp>
      <p:sp>
        <p:nvSpPr>
          <p:cNvPr id="157" name="Google Shape;157;p19"/>
          <p:cNvSpPr txBox="1"/>
          <p:nvPr/>
        </p:nvSpPr>
        <p:spPr>
          <a:xfrm>
            <a:off x="2100350" y="4742100"/>
            <a:ext cx="486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Times New Roman"/>
                <a:ea typeface="Times New Roman"/>
                <a:cs typeface="Times New Roman"/>
                <a:sym typeface="Times New Roman"/>
              </a:rPr>
              <a:t>DATASET USED:</a:t>
            </a:r>
            <a:r>
              <a:rPr b="1" lang="en" sz="1600">
                <a:latin typeface="Montserrat"/>
                <a:ea typeface="Montserrat"/>
                <a:cs typeface="Montserrat"/>
                <a:sym typeface="Montserrat"/>
              </a:rPr>
              <a:t> </a:t>
            </a:r>
            <a:r>
              <a:rPr b="1" lang="en" sz="1300">
                <a:latin typeface="Times New Roman"/>
                <a:ea typeface="Times New Roman"/>
                <a:cs typeface="Times New Roman"/>
                <a:sym typeface="Times New Roman"/>
              </a:rPr>
              <a:t>Common Objects in Context (COCO)</a:t>
            </a:r>
            <a:endParaRPr b="1" sz="16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nvSpPr>
        <p:spPr>
          <a:xfrm>
            <a:off x="6313175" y="1594000"/>
            <a:ext cx="2490300" cy="3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100">
                <a:solidFill>
                  <a:schemeClr val="dk1"/>
                </a:solidFill>
                <a:latin typeface="Times New Roman"/>
                <a:ea typeface="Times New Roman"/>
                <a:cs typeface="Times New Roman"/>
                <a:sym typeface="Times New Roman"/>
              </a:rPr>
              <a:t>Advanced Pix-2-Pix Conditional GAN Deep Learning Model - Pix2Pix is a Generative Adversarial Network, or GAN, model designed for general purpose image-to-image translation. These Neural Networks mostly display great performance and convincing results in the science and art of autonomous driving. Rather than simple depth-sensing, the unique generator-discriminator approach using GANs for the task is actually what enables these models to predict high evaluation metric output disparity predictions.</a:t>
            </a:r>
            <a:endParaRPr sz="1100">
              <a:solidFill>
                <a:schemeClr val="dk1"/>
              </a:solidFill>
              <a:latin typeface="Times New Roman"/>
              <a:ea typeface="Times New Roman"/>
              <a:cs typeface="Times New Roman"/>
              <a:sym typeface="Times New Roman"/>
            </a:endParaRPr>
          </a:p>
        </p:txBody>
      </p:sp>
      <p:sp>
        <p:nvSpPr>
          <p:cNvPr id="163" name="Google Shape;163;p20"/>
          <p:cNvSpPr txBox="1"/>
          <p:nvPr/>
        </p:nvSpPr>
        <p:spPr>
          <a:xfrm>
            <a:off x="373400" y="70650"/>
            <a:ext cx="8499300" cy="3693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Pix2Pix</a:t>
            </a:r>
            <a:endParaRPr b="1" sz="1200"/>
          </a:p>
        </p:txBody>
      </p:sp>
      <p:sp>
        <p:nvSpPr>
          <p:cNvPr id="164" name="Google Shape;164;p20"/>
          <p:cNvSpPr txBox="1"/>
          <p:nvPr/>
        </p:nvSpPr>
        <p:spPr>
          <a:xfrm>
            <a:off x="628075" y="3843825"/>
            <a:ext cx="5376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After </a:t>
            </a:r>
            <a:r>
              <a:rPr lang="en" sz="11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training Pix2Pix</a:t>
            </a:r>
            <a:r>
              <a:rPr lang="en" sz="1100">
                <a:solidFill>
                  <a:schemeClr val="dk1"/>
                </a:solidFill>
                <a:latin typeface="Times New Roman"/>
                <a:ea typeface="Times New Roman"/>
                <a:cs typeface="Times New Roman"/>
                <a:sym typeface="Times New Roman"/>
              </a:rPr>
              <a:t> on </a:t>
            </a:r>
            <a:r>
              <a:rPr lang="en" sz="11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the training dataset</a:t>
            </a:r>
            <a:r>
              <a:rPr lang="en" sz="1100">
                <a:solidFill>
                  <a:schemeClr val="dk1"/>
                </a:solidFill>
                <a:latin typeface="Times New Roman"/>
                <a:ea typeface="Times New Roman"/>
                <a:cs typeface="Times New Roman"/>
                <a:sym typeface="Times New Roman"/>
              </a:rPr>
              <a:t>, as shown below and tested on the validation and test datasets, the generator of Pix2Pix trying to improve the results and makes predictions which look like ground truths from the perspective of contours and edges.</a:t>
            </a:r>
            <a:endParaRPr/>
          </a:p>
        </p:txBody>
      </p:sp>
      <p:pic>
        <p:nvPicPr>
          <p:cNvPr id="165" name="Google Shape;165;p20"/>
          <p:cNvPicPr preferRelativeResize="0"/>
          <p:nvPr/>
        </p:nvPicPr>
        <p:blipFill>
          <a:blip r:embed="rId5">
            <a:alphaModFix/>
          </a:blip>
          <a:stretch>
            <a:fillRect/>
          </a:stretch>
        </p:blipFill>
        <p:spPr>
          <a:xfrm>
            <a:off x="628125" y="652550"/>
            <a:ext cx="5375899" cy="2848025"/>
          </a:xfrm>
          <a:prstGeom prst="rect">
            <a:avLst/>
          </a:prstGeom>
          <a:noFill/>
          <a:ln>
            <a:noFill/>
          </a:ln>
        </p:spPr>
      </p:pic>
      <p:pic>
        <p:nvPicPr>
          <p:cNvPr id="166" name="Google Shape;166;p20"/>
          <p:cNvPicPr preferRelativeResize="0"/>
          <p:nvPr/>
        </p:nvPicPr>
        <p:blipFill>
          <a:blip r:embed="rId6">
            <a:alphaModFix/>
          </a:blip>
          <a:stretch>
            <a:fillRect/>
          </a:stretch>
        </p:blipFill>
        <p:spPr>
          <a:xfrm>
            <a:off x="6149488" y="993970"/>
            <a:ext cx="2490425" cy="51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Rule of 57</a:t>
            </a:r>
            <a:endParaRPr/>
          </a:p>
        </p:txBody>
      </p:sp>
      <p:sp>
        <p:nvSpPr>
          <p:cNvPr id="172" name="Google Shape;172;p21"/>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An object with angular size of 1 deg is about 57 times far away than it is big.</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Distance of the object</a:t>
            </a:r>
            <a:r>
              <a:rPr lang="en" sz="1800"/>
              <a:t>=   </a:t>
            </a:r>
            <a:r>
              <a:rPr lang="en" sz="1800" u="sng"/>
              <a:t>57   *   Actual Size of the Object</a:t>
            </a:r>
            <a:endParaRPr sz="1800"/>
          </a:p>
          <a:p>
            <a:pPr indent="0" lvl="0" marL="457200" rtl="0" algn="l">
              <a:spcBef>
                <a:spcPts val="0"/>
              </a:spcBef>
              <a:spcAft>
                <a:spcPts val="0"/>
              </a:spcAft>
              <a:buNone/>
            </a:pPr>
            <a:r>
              <a:rPr lang="en" sz="1800"/>
              <a:t>						     Angular size in degrees</a:t>
            </a:r>
            <a:endParaRPr sz="1800"/>
          </a:p>
          <a:p>
            <a:pPr indent="0" lvl="0" marL="457200" rtl="0" algn="l">
              <a:spcBef>
                <a:spcPts val="0"/>
              </a:spcBef>
              <a:spcAft>
                <a:spcPts val="0"/>
              </a:spcAft>
              <a:buNone/>
            </a:pPr>
            <a:r>
              <a:t/>
            </a:r>
            <a:endParaRPr sz="1800"/>
          </a:p>
        </p:txBody>
      </p:sp>
      <p:pic>
        <p:nvPicPr>
          <p:cNvPr id="173" name="Google Shape;173;p21"/>
          <p:cNvPicPr preferRelativeResize="0"/>
          <p:nvPr/>
        </p:nvPicPr>
        <p:blipFill>
          <a:blip r:embed="rId3">
            <a:alphaModFix/>
          </a:blip>
          <a:stretch>
            <a:fillRect/>
          </a:stretch>
        </p:blipFill>
        <p:spPr>
          <a:xfrm>
            <a:off x="855300" y="2846323"/>
            <a:ext cx="7312603" cy="2297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